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
  </p:notesMasterIdLst>
  <p:sldIdLst>
    <p:sldId id="256" r:id="rId2"/>
  </p:sldIdLst>
  <p:sldSz cx="30275213" cy="42803763"/>
  <p:notesSz cx="6858000" cy="9144000"/>
  <p:defaultTextStyle>
    <a:defPPr>
      <a:defRPr lang="ru-RU"/>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 d="100"/>
          <a:sy n="20" d="100"/>
        </p:scale>
        <p:origin x="2910" y="72"/>
      </p:cViewPr>
      <p:guideLst/>
    </p:cSldViewPr>
  </p:slideViewPr>
  <p:notesTextViewPr>
    <p:cViewPr>
      <p:scale>
        <a:sx n="1" d="1"/>
        <a:sy n="1" d="1"/>
      </p:scale>
      <p:origin x="0" y="0"/>
    </p:cViewPr>
  </p:notesTextViewPr>
  <p:notesViewPr>
    <p:cSldViewPr snapToGrid="0">
      <p:cViewPr varScale="1">
        <p:scale>
          <a:sx n="89" d="100"/>
          <a:sy n="89"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96E4B-2E2B-434E-B2B7-3D42524A2A8C}" type="datetimeFigureOut">
              <a:rPr lang="ru-RU" smtClean="0"/>
              <a:t>07.01.2019</a:t>
            </a:fld>
            <a:endParaRPr lang="ru-RU"/>
          </a:p>
        </p:txBody>
      </p:sp>
      <p:sp>
        <p:nvSpPr>
          <p:cNvPr id="4" name="Образ слайда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97EA5-AA6E-460F-A908-9A02A88DCDF2}" type="slidenum">
              <a:rPr lang="ru-RU" smtClean="0"/>
              <a:t>‹#›</a:t>
            </a:fld>
            <a:endParaRPr lang="ru-RU"/>
          </a:p>
        </p:txBody>
      </p:sp>
    </p:spTree>
    <p:extLst>
      <p:ext uri="{BB962C8B-B14F-4D97-AF65-F5344CB8AC3E}">
        <p14:creationId xmlns:p14="http://schemas.microsoft.com/office/powerpoint/2010/main" val="4481754"/>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2338388" y="1143000"/>
            <a:ext cx="2181225"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A97EA5-AA6E-460F-A908-9A02A88DCDF2}" type="slidenum">
              <a:rPr lang="ru-RU" smtClean="0"/>
              <a:t>1</a:t>
            </a:fld>
            <a:endParaRPr lang="ru-RU"/>
          </a:p>
        </p:txBody>
      </p:sp>
    </p:spTree>
    <p:extLst>
      <p:ext uri="{BB962C8B-B14F-4D97-AF65-F5344CB8AC3E}">
        <p14:creationId xmlns:p14="http://schemas.microsoft.com/office/powerpoint/2010/main" val="1066100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3784402" y="7018683"/>
            <a:ext cx="22706410" cy="14902050"/>
          </a:xfrm>
        </p:spPr>
        <p:txBody>
          <a:bodyPr anchor="b">
            <a:normAutofit/>
          </a:bodyPr>
          <a:lstStyle>
            <a:lvl1pPr algn="ctr">
              <a:defRPr sz="14899"/>
            </a:lvl1pPr>
          </a:lstStyle>
          <a:p>
            <a:r>
              <a:rPr lang="ru-RU" smtClean="0"/>
              <a:t>Образец заголовка</a:t>
            </a:r>
            <a:endParaRPr lang="en-US" dirty="0"/>
          </a:p>
        </p:txBody>
      </p:sp>
      <p:sp>
        <p:nvSpPr>
          <p:cNvPr id="3" name="Subtitle 2"/>
          <p:cNvSpPr>
            <a:spLocks noGrp="1"/>
          </p:cNvSpPr>
          <p:nvPr>
            <p:ph type="subTitle" idx="1"/>
          </p:nvPr>
        </p:nvSpPr>
        <p:spPr>
          <a:xfrm>
            <a:off x="3784402" y="22481887"/>
            <a:ext cx="22706410" cy="10334331"/>
          </a:xfrm>
        </p:spPr>
        <p:txBody>
          <a:bodyPr>
            <a:normAutofit/>
          </a:bodyPr>
          <a:lstStyle>
            <a:lvl1pPr marL="0" indent="0" algn="ctr">
              <a:buNone/>
              <a:defRPr sz="5960">
                <a:solidFill>
                  <a:schemeClr val="tx1">
                    <a:lumMod val="75000"/>
                    <a:lumOff val="25000"/>
                  </a:schemeClr>
                </a:solidFill>
              </a:defRPr>
            </a:lvl1pPr>
            <a:lvl2pPr marL="1135314" indent="0" algn="ctr">
              <a:buNone/>
              <a:defRPr sz="6953"/>
            </a:lvl2pPr>
            <a:lvl3pPr marL="2270628" indent="0" algn="ctr">
              <a:buNone/>
              <a:defRPr sz="5960"/>
            </a:lvl3pPr>
            <a:lvl4pPr marL="3405942" indent="0" algn="ctr">
              <a:buNone/>
              <a:defRPr sz="4967"/>
            </a:lvl4pPr>
            <a:lvl5pPr marL="4541256" indent="0" algn="ctr">
              <a:buNone/>
              <a:defRPr sz="4967"/>
            </a:lvl5pPr>
            <a:lvl6pPr marL="5676570" indent="0" algn="ctr">
              <a:buNone/>
              <a:defRPr sz="4967"/>
            </a:lvl6pPr>
            <a:lvl7pPr marL="6811884" indent="0" algn="ctr">
              <a:buNone/>
              <a:defRPr sz="4967"/>
            </a:lvl7pPr>
            <a:lvl8pPr marL="7947197" indent="0" algn="ctr">
              <a:buNone/>
              <a:defRPr sz="4967"/>
            </a:lvl8pPr>
            <a:lvl9pPr marL="9082511" indent="0" algn="ctr">
              <a:buNone/>
              <a:defRPr sz="4967"/>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557FE42C-9069-4FCC-B01F-0123424D0679}" type="datetimeFigureOut">
              <a:rPr lang="ru-RU" smtClean="0"/>
              <a:t>07.01.2019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2480861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57FE42C-9069-4FCC-B01F-0123424D0679}" type="datetimeFigureOut">
              <a:rPr lang="ru-RU" smtClean="0"/>
              <a:t>07.01.2019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319536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699" y="2249176"/>
            <a:ext cx="6528093" cy="36274211"/>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2081422" y="2249180"/>
            <a:ext cx="19205838" cy="3627420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557FE42C-9069-4FCC-B01F-0123424D0679}" type="datetimeFigureOut">
              <a:rPr lang="ru-RU" smtClean="0"/>
              <a:t>07.01.2019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206321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57FE42C-9069-4FCC-B01F-0123424D0679}" type="datetimeFigureOut">
              <a:rPr lang="ru-RU" smtClean="0"/>
              <a:t>07.01.2019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67893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65652" y="10687977"/>
            <a:ext cx="26112372" cy="17795631"/>
          </a:xfrm>
        </p:spPr>
        <p:txBody>
          <a:bodyPr anchor="b">
            <a:normAutofit/>
          </a:bodyPr>
          <a:lstStyle>
            <a:lvl1pPr>
              <a:defRPr sz="14899" b="0"/>
            </a:lvl1pPr>
          </a:lstStyle>
          <a:p>
            <a:r>
              <a:rPr lang="ru-RU" smtClean="0"/>
              <a:t>Образец заголовка</a:t>
            </a:r>
            <a:endParaRPr lang="en-US" dirty="0"/>
          </a:p>
        </p:txBody>
      </p:sp>
      <p:sp>
        <p:nvSpPr>
          <p:cNvPr id="3" name="Text Placeholder 2"/>
          <p:cNvSpPr>
            <a:spLocks noGrp="1"/>
          </p:cNvSpPr>
          <p:nvPr>
            <p:ph type="body" idx="1"/>
          </p:nvPr>
        </p:nvSpPr>
        <p:spPr>
          <a:xfrm>
            <a:off x="2065652" y="28414967"/>
            <a:ext cx="26112372" cy="9363321"/>
          </a:xfrm>
        </p:spPr>
        <p:txBody>
          <a:bodyPr anchor="t">
            <a:normAutofit/>
          </a:bodyPr>
          <a:lstStyle>
            <a:lvl1pPr marL="0" indent="0">
              <a:buNone/>
              <a:defRPr sz="5960">
                <a:solidFill>
                  <a:schemeClr val="tx1">
                    <a:lumMod val="75000"/>
                    <a:lumOff val="25000"/>
                  </a:schemeClr>
                </a:solidFill>
              </a:defRPr>
            </a:lvl1pPr>
            <a:lvl2pPr marL="1135314" indent="0">
              <a:buNone/>
              <a:defRPr sz="4469">
                <a:solidFill>
                  <a:schemeClr val="tx1">
                    <a:tint val="75000"/>
                  </a:schemeClr>
                </a:solidFill>
              </a:defRPr>
            </a:lvl2pPr>
            <a:lvl3pPr marL="2270628" indent="0">
              <a:buNone/>
              <a:defRPr sz="3973">
                <a:solidFill>
                  <a:schemeClr val="tx1">
                    <a:tint val="75000"/>
                  </a:schemeClr>
                </a:solidFill>
              </a:defRPr>
            </a:lvl3pPr>
            <a:lvl4pPr marL="3405942" indent="0">
              <a:buNone/>
              <a:defRPr sz="3476">
                <a:solidFill>
                  <a:schemeClr val="tx1">
                    <a:tint val="75000"/>
                  </a:schemeClr>
                </a:solidFill>
              </a:defRPr>
            </a:lvl4pPr>
            <a:lvl5pPr marL="4541256" indent="0">
              <a:buNone/>
              <a:defRPr sz="3476">
                <a:solidFill>
                  <a:schemeClr val="tx1">
                    <a:tint val="75000"/>
                  </a:schemeClr>
                </a:solidFill>
              </a:defRPr>
            </a:lvl5pPr>
            <a:lvl6pPr marL="5676570" indent="0">
              <a:buNone/>
              <a:defRPr sz="3476">
                <a:solidFill>
                  <a:schemeClr val="tx1">
                    <a:tint val="75000"/>
                  </a:schemeClr>
                </a:solidFill>
              </a:defRPr>
            </a:lvl6pPr>
            <a:lvl7pPr marL="6811884" indent="0">
              <a:buNone/>
              <a:defRPr sz="3476">
                <a:solidFill>
                  <a:schemeClr val="tx1">
                    <a:tint val="75000"/>
                  </a:schemeClr>
                </a:solidFill>
              </a:defRPr>
            </a:lvl7pPr>
            <a:lvl8pPr marL="7947197" indent="0">
              <a:buNone/>
              <a:defRPr sz="3476">
                <a:solidFill>
                  <a:schemeClr val="tx1">
                    <a:tint val="75000"/>
                  </a:schemeClr>
                </a:solidFill>
              </a:defRPr>
            </a:lvl8pPr>
            <a:lvl9pPr marL="9082511" indent="0">
              <a:buNone/>
              <a:defRPr sz="3476">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57FE42C-9069-4FCC-B01F-0123424D0679}" type="datetimeFigureOut">
              <a:rPr lang="ru-RU" smtClean="0"/>
              <a:t>07.01.2019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149619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2098623" y="11414339"/>
            <a:ext cx="12866965" cy="27158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15326827" y="11414339"/>
            <a:ext cx="12866965" cy="27158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557FE42C-9069-4FCC-B01F-0123424D0679}" type="datetimeFigureOut">
              <a:rPr lang="ru-RU" smtClean="0"/>
              <a:t>07.01.2019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3125142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98623" y="10497161"/>
            <a:ext cx="12803892" cy="5153547"/>
          </a:xfrm>
        </p:spPr>
        <p:txBody>
          <a:bodyPr anchor="b">
            <a:normAutofit/>
          </a:bodyPr>
          <a:lstStyle>
            <a:lvl1pPr marL="0" indent="0">
              <a:spcBef>
                <a:spcPts val="0"/>
              </a:spcBef>
              <a:buNone/>
              <a:defRPr sz="5960" b="1"/>
            </a:lvl1pPr>
            <a:lvl2pPr marL="1135314" indent="0">
              <a:buNone/>
              <a:defRPr sz="4967" b="1"/>
            </a:lvl2pPr>
            <a:lvl3pPr marL="2270628" indent="0">
              <a:buNone/>
              <a:defRPr sz="4469" b="1"/>
            </a:lvl3pPr>
            <a:lvl4pPr marL="3405942" indent="0">
              <a:buNone/>
              <a:defRPr sz="3973" b="1"/>
            </a:lvl4pPr>
            <a:lvl5pPr marL="4541256" indent="0">
              <a:buNone/>
              <a:defRPr sz="3973" b="1"/>
            </a:lvl5pPr>
            <a:lvl6pPr marL="5676570" indent="0">
              <a:buNone/>
              <a:defRPr sz="3973" b="1"/>
            </a:lvl6pPr>
            <a:lvl7pPr marL="6811884" indent="0">
              <a:buNone/>
              <a:defRPr sz="3973" b="1"/>
            </a:lvl7pPr>
            <a:lvl8pPr marL="7947197" indent="0">
              <a:buNone/>
              <a:defRPr sz="3973" b="1"/>
            </a:lvl8pPr>
            <a:lvl9pPr marL="9082511" indent="0">
              <a:buNone/>
              <a:defRPr sz="3973" b="1"/>
            </a:lvl9pPr>
          </a:lstStyle>
          <a:p>
            <a:pPr lvl="0"/>
            <a:r>
              <a:rPr lang="ru-RU" smtClean="0"/>
              <a:t>Образец текста</a:t>
            </a:r>
          </a:p>
        </p:txBody>
      </p:sp>
      <p:sp>
        <p:nvSpPr>
          <p:cNvPr id="4" name="Content Placeholder 3"/>
          <p:cNvSpPr>
            <a:spLocks noGrp="1"/>
          </p:cNvSpPr>
          <p:nvPr>
            <p:ph sz="half" idx="2"/>
          </p:nvPr>
        </p:nvSpPr>
        <p:spPr>
          <a:xfrm>
            <a:off x="2098623" y="15650715"/>
            <a:ext cx="12803892" cy="22971759"/>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15326828" y="10497164"/>
            <a:ext cx="12866968" cy="5153541"/>
          </a:xfrm>
        </p:spPr>
        <p:txBody>
          <a:bodyPr anchor="b"/>
          <a:lstStyle>
            <a:lvl1pPr marL="0" indent="0">
              <a:spcBef>
                <a:spcPts val="0"/>
              </a:spcBef>
              <a:buNone/>
              <a:defRPr sz="5960" b="1"/>
            </a:lvl1pPr>
            <a:lvl2pPr marL="1135314" indent="0">
              <a:buNone/>
              <a:defRPr sz="4967" b="1"/>
            </a:lvl2pPr>
            <a:lvl3pPr marL="2270628" indent="0">
              <a:buNone/>
              <a:defRPr sz="4469" b="1"/>
            </a:lvl3pPr>
            <a:lvl4pPr marL="3405942" indent="0">
              <a:buNone/>
              <a:defRPr sz="3973" b="1"/>
            </a:lvl4pPr>
            <a:lvl5pPr marL="4541256" indent="0">
              <a:buNone/>
              <a:defRPr sz="3973" b="1"/>
            </a:lvl5pPr>
            <a:lvl6pPr marL="5676570" indent="0">
              <a:buNone/>
              <a:defRPr sz="3973" b="1"/>
            </a:lvl6pPr>
            <a:lvl7pPr marL="6811884" indent="0">
              <a:buNone/>
              <a:defRPr sz="3973" b="1"/>
            </a:lvl7pPr>
            <a:lvl8pPr marL="7947197" indent="0">
              <a:buNone/>
              <a:defRPr sz="3973" b="1"/>
            </a:lvl8pPr>
            <a:lvl9pPr marL="9082511" indent="0">
              <a:buNone/>
              <a:defRPr sz="3973" b="1"/>
            </a:lvl9pPr>
          </a:lstStyle>
          <a:p>
            <a:pPr lvl="0"/>
            <a:r>
              <a:rPr lang="ru-RU" smtClean="0"/>
              <a:t>Образец текста</a:t>
            </a:r>
          </a:p>
        </p:txBody>
      </p:sp>
      <p:sp>
        <p:nvSpPr>
          <p:cNvPr id="6" name="Content Placeholder 5"/>
          <p:cNvSpPr>
            <a:spLocks noGrp="1"/>
          </p:cNvSpPr>
          <p:nvPr>
            <p:ph sz="quarter" idx="4"/>
          </p:nvPr>
        </p:nvSpPr>
        <p:spPr>
          <a:xfrm>
            <a:off x="15326828" y="15650715"/>
            <a:ext cx="12866968" cy="22971759"/>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557FE42C-9069-4FCC-B01F-0123424D0679}" type="datetimeFigureOut">
              <a:rPr lang="ru-RU" smtClean="0"/>
              <a:t>07.01.2019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9BA2664-140F-414B-9CE9-7CA8F38254FC}" type="slidenum">
              <a:rPr lang="ru-RU" smtClean="0"/>
              <a:t>‹#›</a:t>
            </a:fld>
            <a:endParaRPr lang="ru-RU"/>
          </a:p>
        </p:txBody>
      </p:sp>
      <p:sp>
        <p:nvSpPr>
          <p:cNvPr id="10" name="Title 9"/>
          <p:cNvSpPr>
            <a:spLocks noGrp="1"/>
          </p:cNvSpPr>
          <p:nvPr>
            <p:ph type="title"/>
          </p:nvPr>
        </p:nvSpPr>
        <p:spPr/>
        <p:txBody>
          <a:bodyPr/>
          <a:lstStyle/>
          <a:p>
            <a:r>
              <a:rPr lang="ru-RU" smtClean="0"/>
              <a:t>Образец заголовка</a:t>
            </a:r>
            <a:endParaRPr lang="en-US" dirty="0"/>
          </a:p>
        </p:txBody>
      </p:sp>
    </p:spTree>
    <p:extLst>
      <p:ext uri="{BB962C8B-B14F-4D97-AF65-F5344CB8AC3E}">
        <p14:creationId xmlns:p14="http://schemas.microsoft.com/office/powerpoint/2010/main" val="267341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7FE42C-9069-4FCC-B01F-0123424D0679}" type="datetimeFigureOut">
              <a:rPr lang="ru-RU" smtClean="0"/>
              <a:t>07.01.2019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9BA2664-140F-414B-9CE9-7CA8F38254FC}" type="slidenum">
              <a:rPr lang="ru-RU" smtClean="0"/>
              <a:t>‹#›</a:t>
            </a:fld>
            <a:endParaRPr lang="ru-RU"/>
          </a:p>
        </p:txBody>
      </p:sp>
      <p:sp>
        <p:nvSpPr>
          <p:cNvPr id="6" name="Title 5"/>
          <p:cNvSpPr>
            <a:spLocks noGrp="1"/>
          </p:cNvSpPr>
          <p:nvPr>
            <p:ph type="title"/>
          </p:nvPr>
        </p:nvSpPr>
        <p:spPr/>
        <p:txBody>
          <a:bodyPr/>
          <a:lstStyle/>
          <a:p>
            <a:r>
              <a:rPr lang="ru-RU" smtClean="0"/>
              <a:t>Образец заголовка</a:t>
            </a:r>
            <a:endParaRPr lang="en-US"/>
          </a:p>
        </p:txBody>
      </p:sp>
    </p:spTree>
    <p:extLst>
      <p:ext uri="{BB962C8B-B14F-4D97-AF65-F5344CB8AC3E}">
        <p14:creationId xmlns:p14="http://schemas.microsoft.com/office/powerpoint/2010/main" val="343056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FE42C-9069-4FCC-B01F-0123424D0679}" type="datetimeFigureOut">
              <a:rPr lang="ru-RU" smtClean="0"/>
              <a:t>07.01.2019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2463235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088989" y="2853588"/>
            <a:ext cx="9763756" cy="9987526"/>
          </a:xfrm>
        </p:spPr>
        <p:txBody>
          <a:bodyPr anchor="b">
            <a:normAutofit/>
          </a:bodyPr>
          <a:lstStyle>
            <a:lvl1pPr>
              <a:defRPr sz="7947" b="0"/>
            </a:lvl1pPr>
          </a:lstStyle>
          <a:p>
            <a:r>
              <a:rPr lang="ru-RU" smtClean="0"/>
              <a:t>Образец заголовка</a:t>
            </a:r>
            <a:endParaRPr lang="en-US" dirty="0"/>
          </a:p>
        </p:txBody>
      </p:sp>
      <p:sp>
        <p:nvSpPr>
          <p:cNvPr id="3" name="Content Placeholder 2"/>
          <p:cNvSpPr>
            <a:spLocks noGrp="1"/>
          </p:cNvSpPr>
          <p:nvPr>
            <p:ph idx="1"/>
          </p:nvPr>
        </p:nvSpPr>
        <p:spPr>
          <a:xfrm>
            <a:off x="12866965" y="6182767"/>
            <a:ext cx="15326827" cy="30438231"/>
          </a:xfrm>
        </p:spPr>
        <p:txBody>
          <a:bodyPr/>
          <a:lstStyle>
            <a:lvl1pPr>
              <a:defRPr sz="7947"/>
            </a:lvl1pPr>
            <a:lvl2pPr>
              <a:defRPr sz="6953"/>
            </a:lvl2pPr>
            <a:lvl3pPr>
              <a:defRPr sz="5960"/>
            </a:lvl3pPr>
            <a:lvl4pPr>
              <a:defRPr sz="4967"/>
            </a:lvl4pPr>
            <a:lvl5pPr>
              <a:defRPr sz="4967"/>
            </a:lvl5pPr>
            <a:lvl6pPr>
              <a:defRPr sz="4967"/>
            </a:lvl6pPr>
            <a:lvl7pPr>
              <a:defRPr sz="4967"/>
            </a:lvl7pPr>
            <a:lvl8pPr>
              <a:defRPr sz="4967"/>
            </a:lvl8pPr>
            <a:lvl9pPr>
              <a:defRPr sz="4967"/>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2088989" y="12841127"/>
            <a:ext cx="9763756" cy="23779874"/>
          </a:xfrm>
        </p:spPr>
        <p:txBody>
          <a:bodyPr>
            <a:normAutofit/>
          </a:bodyPr>
          <a:lstStyle>
            <a:lvl1pPr marL="0" indent="0">
              <a:lnSpc>
                <a:spcPct val="90000"/>
              </a:lnSpc>
              <a:buNone/>
              <a:defRPr sz="3973"/>
            </a:lvl1pPr>
            <a:lvl2pPr marL="1135314" indent="0">
              <a:buNone/>
              <a:defRPr sz="2980"/>
            </a:lvl2pPr>
            <a:lvl3pPr marL="2270628" indent="0">
              <a:buNone/>
              <a:defRPr sz="2483"/>
            </a:lvl3pPr>
            <a:lvl4pPr marL="3405942" indent="0">
              <a:buNone/>
              <a:defRPr sz="2235"/>
            </a:lvl4pPr>
            <a:lvl5pPr marL="4541256" indent="0">
              <a:buNone/>
              <a:defRPr sz="2235"/>
            </a:lvl5pPr>
            <a:lvl6pPr marL="5676570" indent="0">
              <a:buNone/>
              <a:defRPr sz="2235"/>
            </a:lvl6pPr>
            <a:lvl7pPr marL="6811884" indent="0">
              <a:buNone/>
              <a:defRPr sz="2235"/>
            </a:lvl7pPr>
            <a:lvl8pPr marL="7947197" indent="0">
              <a:buNone/>
              <a:defRPr sz="2235"/>
            </a:lvl8pPr>
            <a:lvl9pPr marL="9082511" indent="0">
              <a:buNone/>
              <a:defRPr sz="2235"/>
            </a:lvl9pPr>
          </a:lstStyle>
          <a:p>
            <a:pPr lvl="0"/>
            <a:r>
              <a:rPr lang="ru-RU" smtClean="0"/>
              <a:t>Образец текста</a:t>
            </a:r>
          </a:p>
        </p:txBody>
      </p:sp>
      <p:sp>
        <p:nvSpPr>
          <p:cNvPr id="5" name="Date Placeholder 4"/>
          <p:cNvSpPr>
            <a:spLocks noGrp="1"/>
          </p:cNvSpPr>
          <p:nvPr>
            <p:ph type="dt" sz="half" idx="10"/>
          </p:nvPr>
        </p:nvSpPr>
        <p:spPr/>
        <p:txBody>
          <a:bodyPr/>
          <a:lstStyle/>
          <a:p>
            <a:fld id="{557FE42C-9069-4FCC-B01F-0123424D0679}" type="datetimeFigureOut">
              <a:rPr lang="ru-RU" smtClean="0"/>
              <a:t>07.01.2019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266182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088989" y="2853585"/>
            <a:ext cx="9763756" cy="9987544"/>
          </a:xfrm>
        </p:spPr>
        <p:txBody>
          <a:bodyPr anchor="b">
            <a:normAutofit/>
          </a:bodyPr>
          <a:lstStyle>
            <a:lvl1pPr>
              <a:defRPr sz="7947" b="0"/>
            </a:lvl1pPr>
          </a:lstStyle>
          <a:p>
            <a:r>
              <a:rPr lang="ru-RU" smtClean="0"/>
              <a:t>Образец заголовка</a:t>
            </a:r>
            <a:endParaRPr lang="en-US" dirty="0"/>
          </a:p>
        </p:txBody>
      </p:sp>
      <p:sp>
        <p:nvSpPr>
          <p:cNvPr id="3" name="Picture Placeholder 2"/>
          <p:cNvSpPr>
            <a:spLocks noGrp="1"/>
          </p:cNvSpPr>
          <p:nvPr>
            <p:ph type="pic" idx="1"/>
          </p:nvPr>
        </p:nvSpPr>
        <p:spPr>
          <a:xfrm>
            <a:off x="12866965" y="6182767"/>
            <a:ext cx="15326827" cy="30438231"/>
          </a:xfrm>
        </p:spPr>
        <p:txBody>
          <a:bodyPr/>
          <a:lstStyle>
            <a:lvl1pPr marL="0" indent="0">
              <a:buNone/>
              <a:defRPr sz="7947"/>
            </a:lvl1pPr>
            <a:lvl2pPr marL="1135314" indent="0">
              <a:buNone/>
              <a:defRPr sz="6953"/>
            </a:lvl2pPr>
            <a:lvl3pPr marL="2270628" indent="0">
              <a:buNone/>
              <a:defRPr sz="5960"/>
            </a:lvl3pPr>
            <a:lvl4pPr marL="3405942" indent="0">
              <a:buNone/>
              <a:defRPr sz="4967"/>
            </a:lvl4pPr>
            <a:lvl5pPr marL="4541256" indent="0">
              <a:buNone/>
              <a:defRPr sz="4967"/>
            </a:lvl5pPr>
            <a:lvl6pPr marL="5676570" indent="0">
              <a:buNone/>
              <a:defRPr sz="4967"/>
            </a:lvl6pPr>
            <a:lvl7pPr marL="6811884" indent="0">
              <a:buNone/>
              <a:defRPr sz="4967"/>
            </a:lvl7pPr>
            <a:lvl8pPr marL="7947197" indent="0">
              <a:buNone/>
              <a:defRPr sz="4967"/>
            </a:lvl8pPr>
            <a:lvl9pPr marL="9082511" indent="0">
              <a:buNone/>
              <a:defRPr sz="4967"/>
            </a:lvl9pPr>
          </a:lstStyle>
          <a:p>
            <a:r>
              <a:rPr lang="ru-RU" smtClean="0"/>
              <a:t>Вставка рисунка</a:t>
            </a:r>
            <a:endParaRPr lang="en-US" dirty="0"/>
          </a:p>
        </p:txBody>
      </p:sp>
      <p:sp>
        <p:nvSpPr>
          <p:cNvPr id="4" name="Text Placeholder 3"/>
          <p:cNvSpPr>
            <a:spLocks noGrp="1"/>
          </p:cNvSpPr>
          <p:nvPr>
            <p:ph type="body" sz="half" idx="2"/>
          </p:nvPr>
        </p:nvSpPr>
        <p:spPr>
          <a:xfrm>
            <a:off x="2088989" y="12841130"/>
            <a:ext cx="9763756" cy="23779869"/>
          </a:xfrm>
        </p:spPr>
        <p:txBody>
          <a:bodyPr>
            <a:normAutofit/>
          </a:bodyPr>
          <a:lstStyle>
            <a:lvl1pPr marL="0" indent="0">
              <a:lnSpc>
                <a:spcPct val="90000"/>
              </a:lnSpc>
              <a:buNone/>
              <a:defRPr sz="3973"/>
            </a:lvl1pPr>
            <a:lvl2pPr marL="1135314" indent="0">
              <a:buNone/>
              <a:defRPr sz="2980"/>
            </a:lvl2pPr>
            <a:lvl3pPr marL="2270628" indent="0">
              <a:buNone/>
              <a:defRPr sz="2483"/>
            </a:lvl3pPr>
            <a:lvl4pPr marL="3405942" indent="0">
              <a:buNone/>
              <a:defRPr sz="2235"/>
            </a:lvl4pPr>
            <a:lvl5pPr marL="4541256" indent="0">
              <a:buNone/>
              <a:defRPr sz="2235"/>
            </a:lvl5pPr>
            <a:lvl6pPr marL="5676570" indent="0">
              <a:buNone/>
              <a:defRPr sz="2235"/>
            </a:lvl6pPr>
            <a:lvl7pPr marL="6811884" indent="0">
              <a:buNone/>
              <a:defRPr sz="2235"/>
            </a:lvl7pPr>
            <a:lvl8pPr marL="7947197" indent="0">
              <a:buNone/>
              <a:defRPr sz="2235"/>
            </a:lvl8pPr>
            <a:lvl9pPr marL="9082511" indent="0">
              <a:buNone/>
              <a:defRPr sz="2235"/>
            </a:lvl9pPr>
          </a:lstStyle>
          <a:p>
            <a:pPr lvl="0"/>
            <a:r>
              <a:rPr lang="ru-RU" smtClean="0"/>
              <a:t>Образец текста</a:t>
            </a:r>
          </a:p>
        </p:txBody>
      </p:sp>
      <p:sp>
        <p:nvSpPr>
          <p:cNvPr id="5" name="Date Placeholder 4"/>
          <p:cNvSpPr>
            <a:spLocks noGrp="1"/>
          </p:cNvSpPr>
          <p:nvPr>
            <p:ph type="dt" sz="half" idx="10"/>
          </p:nvPr>
        </p:nvSpPr>
        <p:spPr/>
        <p:txBody>
          <a:bodyPr/>
          <a:lstStyle/>
          <a:p>
            <a:fld id="{557FE42C-9069-4FCC-B01F-0123424D0679}" type="datetimeFigureOut">
              <a:rPr lang="ru-RU" smtClean="0"/>
              <a:t>07.01.2019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9BA2664-140F-414B-9CE9-7CA8F38254FC}" type="slidenum">
              <a:rPr lang="ru-RU" smtClean="0"/>
              <a:t>‹#›</a:t>
            </a:fld>
            <a:endParaRPr lang="ru-RU"/>
          </a:p>
        </p:txBody>
      </p:sp>
    </p:spTree>
    <p:extLst>
      <p:ext uri="{BB962C8B-B14F-4D97-AF65-F5344CB8AC3E}">
        <p14:creationId xmlns:p14="http://schemas.microsoft.com/office/powerpoint/2010/main" val="375304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8622" y="2282868"/>
            <a:ext cx="26112372" cy="8273409"/>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2098622" y="11414339"/>
            <a:ext cx="26112372" cy="2715858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2081422" y="39672750"/>
            <a:ext cx="6811923" cy="2278904"/>
          </a:xfrm>
          <a:prstGeom prst="rect">
            <a:avLst/>
          </a:prstGeom>
        </p:spPr>
        <p:txBody>
          <a:bodyPr vert="horz" lIns="91440" tIns="45720" rIns="91440" bIns="45720" rtlCol="0" anchor="ctr"/>
          <a:lstStyle>
            <a:lvl1pPr algn="l">
              <a:defRPr sz="2732">
                <a:solidFill>
                  <a:schemeClr val="tx1">
                    <a:lumMod val="65000"/>
                    <a:lumOff val="35000"/>
                  </a:schemeClr>
                </a:solidFill>
              </a:defRPr>
            </a:lvl1pPr>
          </a:lstStyle>
          <a:p>
            <a:fld id="{557FE42C-9069-4FCC-B01F-0123424D0679}" type="datetimeFigureOut">
              <a:rPr lang="ru-RU" smtClean="0"/>
              <a:t>07.01.2019</a:t>
            </a:fld>
            <a:endParaRPr lang="ru-RU"/>
          </a:p>
        </p:txBody>
      </p:sp>
      <p:sp>
        <p:nvSpPr>
          <p:cNvPr id="5" name="Footer Placeholder 4"/>
          <p:cNvSpPr>
            <a:spLocks noGrp="1"/>
          </p:cNvSpPr>
          <p:nvPr>
            <p:ph type="ftr" sz="quarter" idx="3"/>
          </p:nvPr>
        </p:nvSpPr>
        <p:spPr>
          <a:xfrm>
            <a:off x="10028665" y="39672750"/>
            <a:ext cx="10217884" cy="2278904"/>
          </a:xfrm>
          <a:prstGeom prst="rect">
            <a:avLst/>
          </a:prstGeom>
        </p:spPr>
        <p:txBody>
          <a:bodyPr vert="horz" lIns="91440" tIns="45720" rIns="91440" bIns="45720" rtlCol="0" anchor="ctr"/>
          <a:lstStyle>
            <a:lvl1pPr algn="ctr">
              <a:defRPr sz="2732">
                <a:solidFill>
                  <a:schemeClr val="tx1">
                    <a:lumMod val="65000"/>
                    <a:lumOff val="35000"/>
                  </a:schemeClr>
                </a:solidFill>
              </a:defRPr>
            </a:lvl1pPr>
          </a:lstStyle>
          <a:p>
            <a:endParaRPr lang="ru-RU"/>
          </a:p>
        </p:txBody>
      </p:sp>
      <p:sp>
        <p:nvSpPr>
          <p:cNvPr id="6" name="Slide Number Placeholder 5"/>
          <p:cNvSpPr>
            <a:spLocks noGrp="1"/>
          </p:cNvSpPr>
          <p:nvPr>
            <p:ph type="sldNum" sz="quarter" idx="4"/>
          </p:nvPr>
        </p:nvSpPr>
        <p:spPr>
          <a:xfrm>
            <a:off x="21399071" y="39672750"/>
            <a:ext cx="6811923" cy="2278904"/>
          </a:xfrm>
          <a:prstGeom prst="rect">
            <a:avLst/>
          </a:prstGeom>
        </p:spPr>
        <p:txBody>
          <a:bodyPr vert="horz" lIns="91440" tIns="45720" rIns="91440" bIns="45720" rtlCol="0" anchor="ctr"/>
          <a:lstStyle>
            <a:lvl1pPr algn="r">
              <a:defRPr sz="2732">
                <a:solidFill>
                  <a:schemeClr val="tx1">
                    <a:tint val="75000"/>
                  </a:schemeClr>
                </a:solidFill>
              </a:defRPr>
            </a:lvl1pPr>
          </a:lstStyle>
          <a:p>
            <a:fld id="{09BA2664-140F-414B-9CE9-7CA8F38254FC}" type="slidenum">
              <a:rPr lang="ru-RU" smtClean="0"/>
              <a:t>‹#›</a:t>
            </a:fld>
            <a:endParaRPr lang="ru-RU"/>
          </a:p>
        </p:txBody>
      </p:sp>
    </p:spTree>
    <p:extLst>
      <p:ext uri="{BB962C8B-B14F-4D97-AF65-F5344CB8AC3E}">
        <p14:creationId xmlns:p14="http://schemas.microsoft.com/office/powerpoint/2010/main" val="377685128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2270628" rtl="0" eaLnBrk="1" latinLnBrk="0" hangingPunct="1">
        <a:lnSpc>
          <a:spcPct val="90000"/>
        </a:lnSpc>
        <a:spcBef>
          <a:spcPct val="0"/>
        </a:spcBef>
        <a:buNone/>
        <a:defRPr sz="10926" kern="1200">
          <a:solidFill>
            <a:schemeClr val="tx1"/>
          </a:solidFill>
          <a:latin typeface="+mj-lt"/>
          <a:ea typeface="+mj-ea"/>
          <a:cs typeface="+mj-cs"/>
        </a:defRPr>
      </a:lvl1pPr>
    </p:titleStyle>
    <p:bodyStyle>
      <a:lvl1pPr marL="567657" indent="-567657" algn="l" defTabSz="2270628" rtl="0" eaLnBrk="1" latinLnBrk="0" hangingPunct="1">
        <a:lnSpc>
          <a:spcPct val="90000"/>
        </a:lnSpc>
        <a:spcBef>
          <a:spcPts val="2483"/>
        </a:spcBef>
        <a:buFont typeface="Wingdings 2" pitchFamily="18" charset="2"/>
        <a:buChar char=""/>
        <a:defRPr sz="6953" kern="1200">
          <a:solidFill>
            <a:schemeClr val="tx1"/>
          </a:solidFill>
          <a:latin typeface="+mn-lt"/>
          <a:ea typeface="+mn-ea"/>
          <a:cs typeface="+mn-cs"/>
        </a:defRPr>
      </a:lvl1pPr>
      <a:lvl2pPr marL="1702971" indent="-567657" algn="l" defTabSz="2270628" rtl="0" eaLnBrk="1" latinLnBrk="0" hangingPunct="1">
        <a:lnSpc>
          <a:spcPct val="90000"/>
        </a:lnSpc>
        <a:spcBef>
          <a:spcPts val="1241"/>
        </a:spcBef>
        <a:buFont typeface="Wingdings 2" pitchFamily="18" charset="2"/>
        <a:buChar char=""/>
        <a:defRPr sz="5960" kern="1200">
          <a:solidFill>
            <a:schemeClr val="tx1"/>
          </a:solidFill>
          <a:latin typeface="+mn-lt"/>
          <a:ea typeface="+mn-ea"/>
          <a:cs typeface="+mn-cs"/>
        </a:defRPr>
      </a:lvl2pPr>
      <a:lvl3pPr marL="2838285" indent="-567657" algn="l" defTabSz="2270628" rtl="0" eaLnBrk="1" latinLnBrk="0" hangingPunct="1">
        <a:lnSpc>
          <a:spcPct val="90000"/>
        </a:lnSpc>
        <a:spcBef>
          <a:spcPts val="1241"/>
        </a:spcBef>
        <a:buFont typeface="Wingdings 2" pitchFamily="18" charset="2"/>
        <a:buChar char=""/>
        <a:defRPr sz="4967" kern="1200">
          <a:solidFill>
            <a:schemeClr val="tx1"/>
          </a:solidFill>
          <a:latin typeface="+mn-lt"/>
          <a:ea typeface="+mn-ea"/>
          <a:cs typeface="+mn-cs"/>
        </a:defRPr>
      </a:lvl3pPr>
      <a:lvl4pPr marL="3973599" indent="-567657" algn="l" defTabSz="2270628" rtl="0" eaLnBrk="1" latinLnBrk="0" hangingPunct="1">
        <a:lnSpc>
          <a:spcPct val="90000"/>
        </a:lnSpc>
        <a:spcBef>
          <a:spcPts val="1241"/>
        </a:spcBef>
        <a:buFont typeface="Wingdings 2" pitchFamily="18" charset="2"/>
        <a:buChar char=""/>
        <a:defRPr sz="4469" kern="1200">
          <a:solidFill>
            <a:schemeClr val="tx1"/>
          </a:solidFill>
          <a:latin typeface="+mn-lt"/>
          <a:ea typeface="+mn-ea"/>
          <a:cs typeface="+mn-cs"/>
        </a:defRPr>
      </a:lvl4pPr>
      <a:lvl5pPr marL="5108913" indent="-567657" algn="l" defTabSz="2270628" rtl="0" eaLnBrk="1" latinLnBrk="0" hangingPunct="1">
        <a:lnSpc>
          <a:spcPct val="90000"/>
        </a:lnSpc>
        <a:spcBef>
          <a:spcPts val="1241"/>
        </a:spcBef>
        <a:buFont typeface="Wingdings 2" pitchFamily="18" charset="2"/>
        <a:buChar char=""/>
        <a:defRPr sz="4469" kern="1200">
          <a:solidFill>
            <a:schemeClr val="tx1"/>
          </a:solidFill>
          <a:latin typeface="+mn-lt"/>
          <a:ea typeface="+mn-ea"/>
          <a:cs typeface="+mn-cs"/>
        </a:defRPr>
      </a:lvl5pPr>
      <a:lvl6pPr marL="6244227" indent="-567657" algn="l" defTabSz="2270628" rtl="0" eaLnBrk="1" latinLnBrk="0" hangingPunct="1">
        <a:spcBef>
          <a:spcPct val="20000"/>
        </a:spcBef>
        <a:buFont typeface="Wingdings 2" pitchFamily="18" charset="2"/>
        <a:buChar char=""/>
        <a:defRPr sz="4469" kern="1200">
          <a:solidFill>
            <a:schemeClr val="tx1"/>
          </a:solidFill>
          <a:latin typeface="+mn-lt"/>
          <a:ea typeface="+mn-ea"/>
          <a:cs typeface="+mn-cs"/>
        </a:defRPr>
      </a:lvl6pPr>
      <a:lvl7pPr marL="7379540" indent="-567657" algn="l" defTabSz="2270628" rtl="0" eaLnBrk="1" latinLnBrk="0" hangingPunct="1">
        <a:spcBef>
          <a:spcPct val="20000"/>
        </a:spcBef>
        <a:buFont typeface="Wingdings 2" pitchFamily="18" charset="2"/>
        <a:buChar char=""/>
        <a:defRPr sz="4469" kern="1200">
          <a:solidFill>
            <a:schemeClr val="tx1"/>
          </a:solidFill>
          <a:latin typeface="+mn-lt"/>
          <a:ea typeface="+mn-ea"/>
          <a:cs typeface="+mn-cs"/>
        </a:defRPr>
      </a:lvl7pPr>
      <a:lvl8pPr marL="8514854" indent="-567657" algn="l" defTabSz="2270628" rtl="0" eaLnBrk="1" latinLnBrk="0" hangingPunct="1">
        <a:spcBef>
          <a:spcPct val="20000"/>
        </a:spcBef>
        <a:buFont typeface="Wingdings 2" pitchFamily="18" charset="2"/>
        <a:buChar char=""/>
        <a:defRPr sz="4469" kern="1200">
          <a:solidFill>
            <a:schemeClr val="tx1"/>
          </a:solidFill>
          <a:latin typeface="+mn-lt"/>
          <a:ea typeface="+mn-ea"/>
          <a:cs typeface="+mn-cs"/>
        </a:defRPr>
      </a:lvl8pPr>
      <a:lvl9pPr marL="9650168" indent="-567657" algn="l" defTabSz="2270628" rtl="0" eaLnBrk="1" latinLnBrk="0" hangingPunct="1">
        <a:spcBef>
          <a:spcPct val="20000"/>
        </a:spcBef>
        <a:buFont typeface="Wingdings 2" pitchFamily="18" charset="2"/>
        <a:buChar char=""/>
        <a:defRPr sz="4469" kern="1200">
          <a:solidFill>
            <a:schemeClr val="tx1"/>
          </a:solidFill>
          <a:latin typeface="+mn-lt"/>
          <a:ea typeface="+mn-ea"/>
          <a:cs typeface="+mn-cs"/>
        </a:defRPr>
      </a:lvl9pPr>
    </p:bodyStyle>
    <p:otherStyle>
      <a:defPPr>
        <a:defRPr lang="en-US"/>
      </a:defPPr>
      <a:lvl1pPr marL="0" algn="l" defTabSz="2270628" rtl="0" eaLnBrk="1" latinLnBrk="0" hangingPunct="1">
        <a:defRPr sz="4469" kern="1200">
          <a:solidFill>
            <a:schemeClr val="tx1"/>
          </a:solidFill>
          <a:latin typeface="+mn-lt"/>
          <a:ea typeface="+mn-ea"/>
          <a:cs typeface="+mn-cs"/>
        </a:defRPr>
      </a:lvl1pPr>
      <a:lvl2pPr marL="1135314" algn="l" defTabSz="2270628" rtl="0" eaLnBrk="1" latinLnBrk="0" hangingPunct="1">
        <a:defRPr sz="4469" kern="1200">
          <a:solidFill>
            <a:schemeClr val="tx1"/>
          </a:solidFill>
          <a:latin typeface="+mn-lt"/>
          <a:ea typeface="+mn-ea"/>
          <a:cs typeface="+mn-cs"/>
        </a:defRPr>
      </a:lvl2pPr>
      <a:lvl3pPr marL="2270628" algn="l" defTabSz="2270628" rtl="0" eaLnBrk="1" latinLnBrk="0" hangingPunct="1">
        <a:defRPr sz="4469" kern="1200">
          <a:solidFill>
            <a:schemeClr val="tx1"/>
          </a:solidFill>
          <a:latin typeface="+mn-lt"/>
          <a:ea typeface="+mn-ea"/>
          <a:cs typeface="+mn-cs"/>
        </a:defRPr>
      </a:lvl3pPr>
      <a:lvl4pPr marL="3405942" algn="l" defTabSz="2270628" rtl="0" eaLnBrk="1" latinLnBrk="0" hangingPunct="1">
        <a:defRPr sz="4469" kern="1200">
          <a:solidFill>
            <a:schemeClr val="tx1"/>
          </a:solidFill>
          <a:latin typeface="+mn-lt"/>
          <a:ea typeface="+mn-ea"/>
          <a:cs typeface="+mn-cs"/>
        </a:defRPr>
      </a:lvl4pPr>
      <a:lvl5pPr marL="4541256" algn="l" defTabSz="2270628" rtl="0" eaLnBrk="1" latinLnBrk="0" hangingPunct="1">
        <a:defRPr sz="4469" kern="1200">
          <a:solidFill>
            <a:schemeClr val="tx1"/>
          </a:solidFill>
          <a:latin typeface="+mn-lt"/>
          <a:ea typeface="+mn-ea"/>
          <a:cs typeface="+mn-cs"/>
        </a:defRPr>
      </a:lvl5pPr>
      <a:lvl6pPr marL="5676570" algn="l" defTabSz="2270628" rtl="0" eaLnBrk="1" latinLnBrk="0" hangingPunct="1">
        <a:defRPr sz="4469" kern="1200">
          <a:solidFill>
            <a:schemeClr val="tx1"/>
          </a:solidFill>
          <a:latin typeface="+mn-lt"/>
          <a:ea typeface="+mn-ea"/>
          <a:cs typeface="+mn-cs"/>
        </a:defRPr>
      </a:lvl6pPr>
      <a:lvl7pPr marL="6811884" algn="l" defTabSz="2270628" rtl="0" eaLnBrk="1" latinLnBrk="0" hangingPunct="1">
        <a:defRPr sz="4469" kern="1200">
          <a:solidFill>
            <a:schemeClr val="tx1"/>
          </a:solidFill>
          <a:latin typeface="+mn-lt"/>
          <a:ea typeface="+mn-ea"/>
          <a:cs typeface="+mn-cs"/>
        </a:defRPr>
      </a:lvl7pPr>
      <a:lvl8pPr marL="7947197" algn="l" defTabSz="2270628" rtl="0" eaLnBrk="1" latinLnBrk="0" hangingPunct="1">
        <a:defRPr sz="4469" kern="1200">
          <a:solidFill>
            <a:schemeClr val="tx1"/>
          </a:solidFill>
          <a:latin typeface="+mn-lt"/>
          <a:ea typeface="+mn-ea"/>
          <a:cs typeface="+mn-cs"/>
        </a:defRPr>
      </a:lvl8pPr>
      <a:lvl9pPr marL="9082511" algn="l" defTabSz="2270628" rtl="0" eaLnBrk="1" latinLnBrk="0" hangingPunct="1">
        <a:defRPr sz="44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6000" r="-86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455816" y="2019836"/>
            <a:ext cx="25733931" cy="8814831"/>
          </a:xfrm>
          <a:noFill/>
        </p:spPr>
        <p:txBody>
          <a:bodyPr>
            <a:normAutofit/>
          </a:bodyPr>
          <a:lstStyle/>
          <a:p>
            <a:pPr>
              <a:lnSpc>
                <a:spcPct val="100000"/>
              </a:lnSpc>
            </a:pPr>
            <a:r>
              <a:rPr lang="en-US" sz="8800" dirty="0" smtClean="0">
                <a:solidFill>
                  <a:schemeClr val="bg1"/>
                </a:solidFill>
                <a:latin typeface="Helvetica" panose="020B0604020202020204" pitchFamily="34" charset="0"/>
                <a:cs typeface="Helvetica" panose="020B0604020202020204" pitchFamily="34" charset="0"/>
              </a:rPr>
              <a:t/>
            </a:r>
            <a:br>
              <a:rPr lang="en-US" sz="8800" dirty="0" smtClean="0">
                <a:solidFill>
                  <a:schemeClr val="bg1"/>
                </a:solidFill>
                <a:latin typeface="Helvetica" panose="020B0604020202020204" pitchFamily="34" charset="0"/>
                <a:cs typeface="Helvetica" panose="020B0604020202020204" pitchFamily="34" charset="0"/>
              </a:rPr>
            </a:br>
            <a:r>
              <a:rPr lang="ru-RU" sz="8000" dirty="0" smtClean="0">
                <a:solidFill>
                  <a:schemeClr val="bg1"/>
                </a:solidFill>
                <a:latin typeface="Helvetica" panose="020B0604020202020204" pitchFamily="34" charset="0"/>
                <a:cs typeface="Helvetica" panose="020B0604020202020204" pitchFamily="34" charset="0"/>
              </a:rPr>
              <a:t>Веб-платформа соединяющая бизнес и науку</a:t>
            </a:r>
            <a:br>
              <a:rPr lang="ru-RU" sz="8000" dirty="0" smtClean="0">
                <a:solidFill>
                  <a:schemeClr val="bg1"/>
                </a:solidFill>
                <a:latin typeface="Helvetica" panose="020B0604020202020204" pitchFamily="34" charset="0"/>
                <a:cs typeface="Helvetica" panose="020B0604020202020204" pitchFamily="34" charset="0"/>
              </a:rPr>
            </a:br>
            <a:r>
              <a:rPr lang="en-US" sz="8000" dirty="0" smtClean="0">
                <a:solidFill>
                  <a:schemeClr val="bg1"/>
                </a:solidFill>
                <a:latin typeface="Helvetica" panose="020B0604020202020204" pitchFamily="34" charset="0"/>
                <a:cs typeface="Helvetica" panose="020B0604020202020204" pitchFamily="34" charset="0"/>
              </a:rPr>
              <a:t>Web platform that connects business and science</a:t>
            </a:r>
            <a:endParaRPr lang="ru-RU" sz="8000" dirty="0">
              <a:solidFill>
                <a:schemeClr val="bg1"/>
              </a:solidFill>
              <a:latin typeface="Helvetica" panose="020B0604020202020204" pitchFamily="34" charset="0"/>
              <a:cs typeface="Helvetica" panose="020B0604020202020204" pitchFamily="34" charset="0"/>
            </a:endParaRPr>
          </a:p>
        </p:txBody>
      </p:sp>
      <p:sp>
        <p:nvSpPr>
          <p:cNvPr id="3" name="Подзаголовок 2"/>
          <p:cNvSpPr>
            <a:spLocks noGrp="1"/>
          </p:cNvSpPr>
          <p:nvPr>
            <p:ph type="subTitle" idx="1"/>
          </p:nvPr>
        </p:nvSpPr>
        <p:spPr>
          <a:xfrm>
            <a:off x="12072995" y="12624199"/>
            <a:ext cx="17158308" cy="8409605"/>
          </a:xfrm>
        </p:spPr>
        <p:txBody>
          <a:bodyPr/>
          <a:lstStyle/>
          <a:p>
            <a:r>
              <a:rPr lang="en-US" dirty="0" smtClean="0"/>
              <a:t>	</a:t>
            </a:r>
            <a:endParaRPr lang="ru-RU" dirty="0"/>
          </a:p>
        </p:txBody>
      </p:sp>
      <p:sp>
        <p:nvSpPr>
          <p:cNvPr id="5" name="Прямоугольник 4"/>
          <p:cNvSpPr/>
          <p:nvPr/>
        </p:nvSpPr>
        <p:spPr>
          <a:xfrm>
            <a:off x="2632509" y="581107"/>
            <a:ext cx="27306717" cy="1569660"/>
          </a:xfrm>
          <a:prstGeom prst="rect">
            <a:avLst/>
          </a:prstGeom>
        </p:spPr>
        <p:txBody>
          <a:bodyPr wrap="square">
            <a:spAutoFit/>
          </a:bodyPr>
          <a:lstStyle/>
          <a:p>
            <a:r>
              <a:rPr lang="ru-RU" sz="3200" dirty="0">
                <a:solidFill>
                  <a:schemeClr val="bg1"/>
                </a:solidFill>
              </a:rPr>
              <a:t>	</a:t>
            </a:r>
            <a:r>
              <a:rPr lang="ru-RU" sz="3200" dirty="0" smtClean="0">
                <a:solidFill>
                  <a:schemeClr val="bg1"/>
                </a:solidFill>
              </a:rPr>
              <a:t>                       Республиканская научная конференция – конкурса молодых исследователей	</a:t>
            </a:r>
          </a:p>
          <a:p>
            <a:r>
              <a:rPr lang="ru-RU" sz="3200" dirty="0" smtClean="0">
                <a:solidFill>
                  <a:schemeClr val="bg1"/>
                </a:solidFill>
              </a:rPr>
              <a:t>	имени академика Владимира </a:t>
            </a:r>
            <a:r>
              <a:rPr lang="ru-RU" sz="3200" dirty="0">
                <a:solidFill>
                  <a:schemeClr val="bg1"/>
                </a:solidFill>
              </a:rPr>
              <a:t>П</a:t>
            </a:r>
            <a:r>
              <a:rPr lang="ru-RU" sz="3200" dirty="0" smtClean="0">
                <a:solidFill>
                  <a:schemeClr val="bg1"/>
                </a:solidFill>
              </a:rPr>
              <a:t>етровича Ларионова «Шаг в будущее»  </a:t>
            </a:r>
            <a:r>
              <a:rPr lang="en-US" sz="3200" dirty="0" err="1" smtClean="0">
                <a:solidFill>
                  <a:schemeClr val="bg1"/>
                </a:solidFill>
              </a:rPr>
              <a:t>V.P.Larionov</a:t>
            </a:r>
            <a:r>
              <a:rPr lang="en-US" sz="3200" dirty="0" smtClean="0">
                <a:solidFill>
                  <a:schemeClr val="bg1"/>
                </a:solidFill>
              </a:rPr>
              <a:t> </a:t>
            </a:r>
            <a:r>
              <a:rPr lang="ru-RU" sz="3200" dirty="0" smtClean="0">
                <a:solidFill>
                  <a:schemeClr val="bg1"/>
                </a:solidFill>
              </a:rPr>
              <a:t>«</a:t>
            </a:r>
            <a:r>
              <a:rPr lang="en-US" sz="3200" dirty="0" smtClean="0">
                <a:solidFill>
                  <a:schemeClr val="bg1"/>
                </a:solidFill>
              </a:rPr>
              <a:t>Step into the future</a:t>
            </a:r>
            <a:r>
              <a:rPr lang="ru-RU" sz="3200" dirty="0" smtClean="0">
                <a:solidFill>
                  <a:schemeClr val="bg1"/>
                </a:solidFill>
              </a:rPr>
              <a:t>»</a:t>
            </a:r>
          </a:p>
          <a:p>
            <a:endParaRPr lang="ru-RU" sz="3200" dirty="0">
              <a:solidFill>
                <a:schemeClr val="bg1"/>
              </a:solidFill>
            </a:endParaRPr>
          </a:p>
        </p:txBody>
      </p:sp>
      <p:pic>
        <p:nvPicPr>
          <p:cNvPr id="6" name="Рисунок 5"/>
          <p:cNvPicPr>
            <a:picLocks noChangeAspect="1"/>
          </p:cNvPicPr>
          <p:nvPr/>
        </p:nvPicPr>
        <p:blipFill>
          <a:blip r:embed="rId4"/>
          <a:stretch>
            <a:fillRect/>
          </a:stretch>
        </p:blipFill>
        <p:spPr>
          <a:xfrm>
            <a:off x="4703" y="2019836"/>
            <a:ext cx="7528990" cy="5019325"/>
          </a:xfrm>
          <a:prstGeom prst="rect">
            <a:avLst/>
          </a:prstGeom>
        </p:spPr>
      </p:pic>
      <p:sp>
        <p:nvSpPr>
          <p:cNvPr id="7" name="Прямоугольник 6"/>
          <p:cNvSpPr/>
          <p:nvPr/>
        </p:nvSpPr>
        <p:spPr>
          <a:xfrm>
            <a:off x="8577189" y="2019839"/>
            <a:ext cx="14689394" cy="1200329"/>
          </a:xfrm>
          <a:prstGeom prst="rect">
            <a:avLst/>
          </a:prstGeom>
        </p:spPr>
        <p:txBody>
          <a:bodyPr wrap="square">
            <a:spAutoFit/>
          </a:bodyPr>
          <a:lstStyle/>
          <a:p>
            <a:r>
              <a:rPr lang="ru-RU" sz="7200" dirty="0" smtClean="0">
                <a:solidFill>
                  <a:schemeClr val="bg1"/>
                </a:solidFill>
              </a:rPr>
              <a:t>Филиппов Артём</a:t>
            </a:r>
            <a:r>
              <a:rPr lang="en-US" sz="7200" dirty="0" smtClean="0">
                <a:solidFill>
                  <a:schemeClr val="bg1"/>
                </a:solidFill>
              </a:rPr>
              <a:t>,</a:t>
            </a:r>
            <a:r>
              <a:rPr lang="ru-RU" sz="7200" dirty="0" smtClean="0">
                <a:solidFill>
                  <a:schemeClr val="bg1"/>
                </a:solidFill>
              </a:rPr>
              <a:t> Лазарев </a:t>
            </a:r>
            <a:r>
              <a:rPr lang="ru-RU" sz="7200" dirty="0" err="1" smtClean="0">
                <a:solidFill>
                  <a:schemeClr val="bg1"/>
                </a:solidFill>
              </a:rPr>
              <a:t>Атахан</a:t>
            </a:r>
            <a:endParaRPr lang="ru-RU" sz="7200" dirty="0"/>
          </a:p>
        </p:txBody>
      </p:sp>
      <p:sp>
        <p:nvSpPr>
          <p:cNvPr id="9" name="Прямоугольник 8"/>
          <p:cNvSpPr/>
          <p:nvPr/>
        </p:nvSpPr>
        <p:spPr>
          <a:xfrm>
            <a:off x="9671279" y="3689405"/>
            <a:ext cx="10822002" cy="1107996"/>
          </a:xfrm>
          <a:prstGeom prst="rect">
            <a:avLst/>
          </a:prstGeom>
        </p:spPr>
        <p:txBody>
          <a:bodyPr wrap="none">
            <a:spAutoFit/>
          </a:bodyPr>
          <a:lstStyle/>
          <a:p>
            <a:r>
              <a:rPr lang="en-US" sz="6600" dirty="0" err="1" smtClean="0">
                <a:solidFill>
                  <a:schemeClr val="bg1"/>
                </a:solidFill>
              </a:rPr>
              <a:t>Filippov</a:t>
            </a:r>
            <a:r>
              <a:rPr lang="en-US" sz="6600" dirty="0" smtClean="0">
                <a:solidFill>
                  <a:schemeClr val="bg1"/>
                </a:solidFill>
              </a:rPr>
              <a:t> </a:t>
            </a:r>
            <a:r>
              <a:rPr lang="en-US" sz="6600" dirty="0" err="1" smtClean="0">
                <a:solidFill>
                  <a:schemeClr val="bg1"/>
                </a:solidFill>
              </a:rPr>
              <a:t>Artem</a:t>
            </a:r>
            <a:r>
              <a:rPr lang="en-US" sz="6600" dirty="0" smtClean="0">
                <a:solidFill>
                  <a:schemeClr val="bg1"/>
                </a:solidFill>
              </a:rPr>
              <a:t>,</a:t>
            </a:r>
            <a:r>
              <a:rPr lang="en-US" sz="6600" dirty="0">
                <a:solidFill>
                  <a:schemeClr val="bg1"/>
                </a:solidFill>
              </a:rPr>
              <a:t> </a:t>
            </a:r>
            <a:r>
              <a:rPr lang="en-US" sz="6600" dirty="0" err="1" smtClean="0">
                <a:solidFill>
                  <a:schemeClr val="bg1"/>
                </a:solidFill>
              </a:rPr>
              <a:t>Lazarev</a:t>
            </a:r>
            <a:r>
              <a:rPr lang="en-US" sz="6600" dirty="0" smtClean="0">
                <a:solidFill>
                  <a:schemeClr val="bg1"/>
                </a:solidFill>
              </a:rPr>
              <a:t> </a:t>
            </a:r>
            <a:r>
              <a:rPr lang="en-US" sz="6600" dirty="0" err="1" smtClean="0">
                <a:solidFill>
                  <a:schemeClr val="bg1"/>
                </a:solidFill>
              </a:rPr>
              <a:t>Atahan</a:t>
            </a:r>
            <a:endParaRPr lang="ru-RU" sz="6600" dirty="0">
              <a:solidFill>
                <a:schemeClr val="bg1"/>
              </a:solidFill>
            </a:endParaRPr>
          </a:p>
        </p:txBody>
      </p:sp>
      <p:pic>
        <p:nvPicPr>
          <p:cNvPr id="1028" name="Picture 4" descr="ÐÐ°ÑÑÐ¸Ð½ÐºÐ¸ Ð¿Ð¾ Ð·Ð°Ð¿ÑÐ¾ÑÑ ÑÑÐµÐ½ÑÐµ"/>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33837" y="2149234"/>
            <a:ext cx="7341376" cy="4889927"/>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12348954" y="5095786"/>
            <a:ext cx="4935710" cy="923330"/>
          </a:xfrm>
          <a:prstGeom prst="rect">
            <a:avLst/>
          </a:prstGeom>
        </p:spPr>
        <p:txBody>
          <a:bodyPr wrap="none">
            <a:spAutoFit/>
          </a:bodyPr>
          <a:lstStyle/>
          <a:p>
            <a:r>
              <a:rPr lang="en-US" sz="5400" dirty="0">
                <a:solidFill>
                  <a:schemeClr val="bg1"/>
                </a:solidFill>
              </a:rPr>
              <a:t>8</a:t>
            </a:r>
            <a:r>
              <a:rPr lang="ru-RU" sz="5400" dirty="0" smtClean="0">
                <a:solidFill>
                  <a:schemeClr val="bg1"/>
                </a:solidFill>
              </a:rPr>
              <a:t> класс</a:t>
            </a:r>
            <a:r>
              <a:rPr lang="en-US" sz="5400" dirty="0">
                <a:solidFill>
                  <a:schemeClr val="bg1"/>
                </a:solidFill>
              </a:rPr>
              <a:t> 8</a:t>
            </a:r>
            <a:r>
              <a:rPr lang="en-US" sz="5400" baseline="30000" dirty="0" smtClean="0">
                <a:solidFill>
                  <a:schemeClr val="bg1"/>
                </a:solidFill>
              </a:rPr>
              <a:t>th</a:t>
            </a:r>
            <a:r>
              <a:rPr lang="en-US" sz="5400" dirty="0" smtClean="0">
                <a:solidFill>
                  <a:schemeClr val="bg1"/>
                </a:solidFill>
              </a:rPr>
              <a:t> grade</a:t>
            </a:r>
            <a:endParaRPr lang="ru-RU" sz="5400" dirty="0"/>
          </a:p>
        </p:txBody>
      </p:sp>
      <p:sp>
        <p:nvSpPr>
          <p:cNvPr id="11" name="Прямоугольник 10"/>
          <p:cNvSpPr/>
          <p:nvPr/>
        </p:nvSpPr>
        <p:spPr>
          <a:xfrm>
            <a:off x="8207333" y="41136930"/>
            <a:ext cx="14221842" cy="1323439"/>
          </a:xfrm>
          <a:prstGeom prst="rect">
            <a:avLst/>
          </a:prstGeom>
        </p:spPr>
        <p:txBody>
          <a:bodyPr wrap="none">
            <a:spAutoFit/>
          </a:bodyPr>
          <a:lstStyle/>
          <a:p>
            <a:r>
              <a:rPr lang="ru-RU" sz="4000" dirty="0" smtClean="0">
                <a:solidFill>
                  <a:schemeClr val="bg1"/>
                </a:solidFill>
              </a:rPr>
              <a:t>МОБУ </a:t>
            </a:r>
            <a:r>
              <a:rPr lang="en-US" sz="4000" dirty="0" smtClean="0">
                <a:solidFill>
                  <a:schemeClr val="bg1"/>
                </a:solidFill>
              </a:rPr>
              <a:t>“</a:t>
            </a:r>
            <a:r>
              <a:rPr lang="ru-RU" sz="4000" dirty="0" smtClean="0">
                <a:solidFill>
                  <a:schemeClr val="bg1"/>
                </a:solidFill>
              </a:rPr>
              <a:t>Физико-технический лицей им. В.П. Ларионова</a:t>
            </a:r>
            <a:r>
              <a:rPr lang="en-US" sz="4000" dirty="0" smtClean="0">
                <a:solidFill>
                  <a:schemeClr val="bg1"/>
                </a:solidFill>
              </a:rPr>
              <a:t>,</a:t>
            </a:r>
            <a:r>
              <a:rPr lang="ru-RU" sz="4000" dirty="0" smtClean="0">
                <a:solidFill>
                  <a:schemeClr val="bg1"/>
                </a:solidFill>
              </a:rPr>
              <a:t> г. Якутск</a:t>
            </a:r>
          </a:p>
          <a:p>
            <a:r>
              <a:rPr lang="ru-RU" sz="4000" dirty="0">
                <a:solidFill>
                  <a:schemeClr val="bg1"/>
                </a:solidFill>
              </a:rPr>
              <a:t> </a:t>
            </a:r>
            <a:r>
              <a:rPr lang="ru-RU" sz="4000" dirty="0" smtClean="0">
                <a:solidFill>
                  <a:schemeClr val="bg1"/>
                </a:solidFill>
              </a:rPr>
              <a:t>    </a:t>
            </a:r>
            <a:r>
              <a:rPr lang="en-US" sz="4000" dirty="0" smtClean="0">
                <a:solidFill>
                  <a:schemeClr val="bg1"/>
                </a:solidFill>
              </a:rPr>
              <a:t>     MEBO “Physical-technical lyceum </a:t>
            </a:r>
            <a:r>
              <a:rPr lang="en-US" sz="4000" dirty="0" err="1" smtClean="0">
                <a:solidFill>
                  <a:schemeClr val="bg1"/>
                </a:solidFill>
              </a:rPr>
              <a:t>V.P.Larionov</a:t>
            </a:r>
            <a:r>
              <a:rPr lang="en-US" sz="4000" dirty="0" smtClean="0">
                <a:solidFill>
                  <a:schemeClr val="bg1"/>
                </a:solidFill>
              </a:rPr>
              <a:t>”, Yakutsk</a:t>
            </a:r>
            <a:endParaRPr lang="ru-RU" sz="4000" dirty="0">
              <a:solidFill>
                <a:schemeClr val="bg1"/>
              </a:solidFill>
            </a:endParaRPr>
          </a:p>
        </p:txBody>
      </p:sp>
      <p:sp>
        <p:nvSpPr>
          <p:cNvPr id="15" name="Прямоугольник 14"/>
          <p:cNvSpPr/>
          <p:nvPr/>
        </p:nvSpPr>
        <p:spPr>
          <a:xfrm>
            <a:off x="11770829" y="11169188"/>
            <a:ext cx="18504384" cy="5427576"/>
          </a:xfrm>
          <a:prstGeom prst="rect">
            <a:avLst/>
          </a:prstGeom>
        </p:spPr>
        <p:txBody>
          <a:bodyPr wrap="square">
            <a:spAutoFit/>
          </a:bodyPr>
          <a:lstStyle/>
          <a:p>
            <a:pPr indent="450215" algn="just">
              <a:lnSpc>
                <a:spcPct val="107000"/>
              </a:lnSpc>
            </a:pPr>
            <a:r>
              <a:rPr lang="ru-RU"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Актуальность:</a:t>
            </a:r>
            <a:r>
              <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 </a:t>
            </a:r>
            <a:r>
              <a:rPr lang="en-US" sz="3200" dirty="0" smtClean="0">
                <a:solidFill>
                  <a:schemeClr val="bg1"/>
                </a:solidFill>
                <a:latin typeface="Helvetica" panose="020B0604020202020204" pitchFamily="34" charset="0"/>
                <a:cs typeface="Helvetica" panose="020B0604020202020204" pitchFamily="34" charset="0"/>
              </a:rPr>
              <a:t>Project </a:t>
            </a:r>
            <a:r>
              <a:rPr lang="en-US" sz="3200" dirty="0">
                <a:solidFill>
                  <a:schemeClr val="bg1"/>
                </a:solidFill>
                <a:latin typeface="Helvetica" panose="020B0604020202020204" pitchFamily="34" charset="0"/>
                <a:cs typeface="Helvetica" panose="020B0604020202020204" pitchFamily="34" charset="0"/>
              </a:rPr>
              <a:t>aims to solve the problem of cooperation between business and science. Currently many existing high-level scientific R&amp;D projects are not applied in practical solutions due to absence of interaction platform with business. Skills and knowledge of experienced scientists is not fully implemented in practice. Moreover, there can be difficulties choosing the vector of career growth for scientists. On the other hand, small and medium-sized business need specialists that can find create or optimize scientific and technical solutions. With help of modern communication means such as IT, it is possible to arrange connection between both science and business without a «middleman». Acceleration of scientific research and development in demanding industry will result in huge economical leap for the country.</a:t>
            </a:r>
            <a:endParaRPr lang="ru-RU" sz="3200" dirty="0">
              <a:solidFill>
                <a:schemeClr val="bg1"/>
              </a:solidFill>
              <a:latin typeface="Helvetica" panose="020B0604020202020204" pitchFamily="34" charset="0"/>
              <a:cs typeface="Helvetica" panose="020B0604020202020204" pitchFamily="34" charset="0"/>
            </a:endParaRPr>
          </a:p>
          <a:p>
            <a:pPr indent="450215" algn="just">
              <a:lnSpc>
                <a:spcPct val="107000"/>
              </a:lnSpc>
              <a:spcAft>
                <a:spcPts val="0"/>
              </a:spcAft>
            </a:pPr>
            <a:endParaRPr lang="ru-RU"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Прямоугольник 15"/>
          <p:cNvSpPr/>
          <p:nvPr/>
        </p:nvSpPr>
        <p:spPr>
          <a:xfrm>
            <a:off x="11737008" y="16221873"/>
            <a:ext cx="18202218" cy="2200089"/>
          </a:xfrm>
          <a:prstGeom prst="rect">
            <a:avLst/>
          </a:prstGeom>
        </p:spPr>
        <p:txBody>
          <a:bodyPr wrap="square">
            <a:spAutoFit/>
          </a:bodyPr>
          <a:lstStyle/>
          <a:p>
            <a:pPr indent="450215" algn="just">
              <a:lnSpc>
                <a:spcPct val="107000"/>
              </a:lnSpc>
              <a:spcAft>
                <a:spcPts val="0"/>
              </a:spcAft>
            </a:pPr>
            <a:r>
              <a:rPr lang="ru-RU"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Цель</a:t>
            </a:r>
            <a:r>
              <a:rPr lang="en-US"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 </a:t>
            </a:r>
            <a:r>
              <a:rPr lang="en-US" sz="3200" dirty="0" smtClean="0">
                <a:solidFill>
                  <a:schemeClr val="bg1"/>
                </a:solidFill>
                <a:latin typeface="Helvetica" panose="020B0604020202020204" pitchFamily="34" charset="0"/>
                <a:cs typeface="Helvetica" panose="020B0604020202020204" pitchFamily="34" charset="0"/>
              </a:rPr>
              <a:t>Create </a:t>
            </a:r>
            <a:r>
              <a:rPr lang="en-US" sz="3200" dirty="0" smtClean="0">
                <a:solidFill>
                  <a:schemeClr val="bg1"/>
                </a:solidFill>
                <a:latin typeface="Helvetica" panose="020B0604020202020204" pitchFamily="34" charset="0"/>
                <a:cs typeface="Helvetica" panose="020B0604020202020204" pitchFamily="34" charset="0"/>
              </a:rPr>
              <a:t>a platform (website) for direct cooperation between business and science, where business problems are solved. Entrepreneurs can either publish their problem and select implementer from scientists which replied or select existing solution on the platform and contact the scientist. Scientists can reply to a problem or publish a solution. </a:t>
            </a:r>
            <a:endParaRPr lang="ru-RU" sz="3200" dirty="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p:txBody>
      </p:sp>
      <p:sp>
        <p:nvSpPr>
          <p:cNvPr id="18" name="Прямоугольник 17"/>
          <p:cNvSpPr/>
          <p:nvPr/>
        </p:nvSpPr>
        <p:spPr>
          <a:xfrm>
            <a:off x="501445" y="28193390"/>
            <a:ext cx="10810534" cy="7434984"/>
          </a:xfrm>
          <a:prstGeom prst="rect">
            <a:avLst/>
          </a:prstGeom>
        </p:spPr>
        <p:txBody>
          <a:bodyPr wrap="square">
            <a:spAutoFit/>
          </a:bodyPr>
          <a:lstStyle/>
          <a:p>
            <a:pPr indent="450215" algn="just">
              <a:lnSpc>
                <a:spcPct val="107000"/>
              </a:lnSpc>
              <a:spcAft>
                <a:spcPts val="0"/>
              </a:spcAft>
            </a:pPr>
            <a:r>
              <a:rPr lang="ru-RU"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Задачи: </a:t>
            </a:r>
            <a:endParaRPr lang="en-US" sz="3200" b="1" dirty="0">
              <a:solidFill>
                <a:schemeClr val="bg1"/>
              </a:solidFill>
              <a:latin typeface="Helvetica" panose="020B0604020202020204" pitchFamily="34" charset="0"/>
              <a:ea typeface="Calibri" panose="020F0502020204030204" pitchFamily="34" charset="0"/>
              <a:cs typeface="Helvetica" panose="020B0604020202020204" pitchFamily="34" charset="0"/>
            </a:endParaRPr>
          </a:p>
          <a:p>
            <a:pPr marL="514350" indent="-514350" algn="just">
              <a:lnSpc>
                <a:spcPct val="107000"/>
              </a:lnSpc>
              <a:spcAft>
                <a:spcPts val="0"/>
              </a:spcAft>
              <a:buAutoNum type="arabicPeriod"/>
            </a:pPr>
            <a:r>
              <a:rPr lang="en-US"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Prototype(done):</a:t>
            </a:r>
          </a:p>
          <a:p>
            <a:pPr algn="just">
              <a:lnSpc>
                <a:spcPct val="107000"/>
              </a:lnSpc>
              <a:spcAft>
                <a:spcPts val="0"/>
              </a:spcAft>
            </a:pPr>
            <a:r>
              <a:rPr lang="en-US" sz="3200" dirty="0" smtClean="0">
                <a:solidFill>
                  <a:schemeClr val="bg1"/>
                </a:solidFill>
                <a:latin typeface="Helvetica" panose="020B0604020202020204" pitchFamily="34" charset="0"/>
                <a:cs typeface="Helvetica" panose="020B0604020202020204" pitchFamily="34" charset="0"/>
              </a:rPr>
              <a:t>    1</a:t>
            </a:r>
            <a:r>
              <a:rPr lang="en-US" sz="3200" dirty="0">
                <a:solidFill>
                  <a:schemeClr val="bg1"/>
                </a:solidFill>
                <a:latin typeface="Helvetica" panose="020B0604020202020204" pitchFamily="34" charset="0"/>
                <a:cs typeface="Helvetica" panose="020B0604020202020204" pitchFamily="34" charset="0"/>
              </a:rPr>
              <a:t>) Research solutions of the problem on the </a:t>
            </a:r>
            <a:r>
              <a:rPr lang="en-US" sz="3200" dirty="0" smtClean="0">
                <a:solidFill>
                  <a:schemeClr val="bg1"/>
                </a:solidFill>
                <a:latin typeface="Helvetica" panose="020B0604020202020204" pitchFamily="34" charset="0"/>
                <a:cs typeface="Helvetica" panose="020B0604020202020204" pitchFamily="34" charset="0"/>
              </a:rPr>
              <a:t>internet</a:t>
            </a:r>
          </a:p>
          <a:p>
            <a:pPr algn="just">
              <a:lnSpc>
                <a:spcPct val="107000"/>
              </a:lnSpc>
              <a:spcAft>
                <a:spcPts val="0"/>
              </a:spcAft>
            </a:pPr>
            <a:r>
              <a:rPr lang="en-US" sz="3200" dirty="0">
                <a:solidFill>
                  <a:schemeClr val="bg1"/>
                </a:solidFill>
                <a:latin typeface="Helvetica" panose="020B0604020202020204" pitchFamily="34" charset="0"/>
                <a:cs typeface="Helvetica" panose="020B0604020202020204" pitchFamily="34" charset="0"/>
              </a:rPr>
              <a:t> </a:t>
            </a:r>
            <a:r>
              <a:rPr lang="en-US" sz="3200" dirty="0" smtClean="0">
                <a:solidFill>
                  <a:schemeClr val="bg1"/>
                </a:solidFill>
                <a:latin typeface="Helvetica" panose="020B0604020202020204" pitchFamily="34" charset="0"/>
                <a:cs typeface="Helvetica" panose="020B0604020202020204" pitchFamily="34" charset="0"/>
              </a:rPr>
              <a:t>   2</a:t>
            </a:r>
            <a:r>
              <a:rPr lang="en-US" sz="3200" dirty="0">
                <a:solidFill>
                  <a:schemeClr val="bg1"/>
                </a:solidFill>
                <a:latin typeface="Helvetica" panose="020B0604020202020204" pitchFamily="34" charset="0"/>
                <a:cs typeface="Helvetica" panose="020B0604020202020204" pitchFamily="34" charset="0"/>
              </a:rPr>
              <a:t>) Analyze the structure of service-client cooperation on        </a:t>
            </a:r>
            <a:r>
              <a:rPr lang="en-US" sz="3200" dirty="0" smtClean="0">
                <a:solidFill>
                  <a:schemeClr val="bg1"/>
                </a:solidFill>
                <a:latin typeface="Helvetica" panose="020B0604020202020204" pitchFamily="34" charset="0"/>
                <a:cs typeface="Helvetica" panose="020B0604020202020204" pitchFamily="34" charset="0"/>
              </a:rPr>
              <a:t>     growing </a:t>
            </a:r>
            <a:r>
              <a:rPr lang="en-US" sz="3200" dirty="0">
                <a:solidFill>
                  <a:schemeClr val="bg1"/>
                </a:solidFill>
                <a:latin typeface="Helvetica" panose="020B0604020202020204" pitchFamily="34" charset="0"/>
                <a:cs typeface="Helvetica" panose="020B0604020202020204" pitchFamily="34" charset="0"/>
              </a:rPr>
              <a:t>websites that solve resembling </a:t>
            </a:r>
            <a:r>
              <a:rPr lang="en-US" sz="3200" dirty="0" smtClean="0">
                <a:solidFill>
                  <a:schemeClr val="bg1"/>
                </a:solidFill>
                <a:latin typeface="Helvetica" panose="020B0604020202020204" pitchFamily="34" charset="0"/>
                <a:cs typeface="Helvetica" panose="020B0604020202020204" pitchFamily="34" charset="0"/>
              </a:rPr>
              <a:t>problem</a:t>
            </a:r>
          </a:p>
          <a:p>
            <a:pPr algn="just">
              <a:lnSpc>
                <a:spcPct val="107000"/>
              </a:lnSpc>
              <a:spcAft>
                <a:spcPts val="0"/>
              </a:spcAft>
            </a:pPr>
            <a:r>
              <a:rPr lang="en-US" sz="3200" dirty="0">
                <a:solidFill>
                  <a:schemeClr val="bg1"/>
                </a:solidFill>
                <a:latin typeface="Helvetica" panose="020B0604020202020204" pitchFamily="34" charset="0"/>
                <a:cs typeface="Helvetica" panose="020B0604020202020204" pitchFamily="34" charset="0"/>
              </a:rPr>
              <a:t> </a:t>
            </a:r>
            <a:r>
              <a:rPr lang="en-US" sz="3200" dirty="0" smtClean="0">
                <a:solidFill>
                  <a:schemeClr val="bg1"/>
                </a:solidFill>
                <a:latin typeface="Helvetica" panose="020B0604020202020204" pitchFamily="34" charset="0"/>
                <a:cs typeface="Helvetica" panose="020B0604020202020204" pitchFamily="34" charset="0"/>
              </a:rPr>
              <a:t>   3) Design architecture of the website</a:t>
            </a:r>
            <a:endParaRPr lang="en-US" sz="3200" dirty="0">
              <a:solidFill>
                <a:schemeClr val="bg1"/>
              </a:solidFill>
              <a:latin typeface="Helvetica" panose="020B0604020202020204" pitchFamily="34" charset="0"/>
              <a:cs typeface="Helvetica" panose="020B0604020202020204" pitchFamily="34" charset="0"/>
            </a:endParaRPr>
          </a:p>
          <a:p>
            <a:pPr algn="just">
              <a:lnSpc>
                <a:spcPct val="107000"/>
              </a:lnSpc>
              <a:spcAft>
                <a:spcPts val="0"/>
              </a:spcAft>
            </a:pPr>
            <a:r>
              <a:rPr lang="en-US" sz="3200" dirty="0" smtClean="0">
                <a:solidFill>
                  <a:schemeClr val="bg1"/>
                </a:solidFill>
                <a:latin typeface="Helvetica" panose="020B0604020202020204" pitchFamily="34" charset="0"/>
                <a:cs typeface="Helvetica" panose="020B0604020202020204" pitchFamily="34" charset="0"/>
              </a:rPr>
              <a:t>    4</a:t>
            </a:r>
            <a:r>
              <a:rPr lang="en-US" sz="3200" dirty="0">
                <a:solidFill>
                  <a:schemeClr val="bg1"/>
                </a:solidFill>
                <a:latin typeface="Helvetica" panose="020B0604020202020204" pitchFamily="34" charset="0"/>
                <a:cs typeface="Helvetica" panose="020B0604020202020204" pitchFamily="34" charset="0"/>
              </a:rPr>
              <a:t>) Create prototype of </a:t>
            </a:r>
            <a:r>
              <a:rPr lang="en-US" sz="3200" dirty="0" err="1" smtClean="0">
                <a:solidFill>
                  <a:schemeClr val="bg1"/>
                </a:solidFill>
                <a:latin typeface="Helvetica" panose="020B0604020202020204" pitchFamily="34" charset="0"/>
                <a:cs typeface="Helvetica" panose="020B0604020202020204" pitchFamily="34" charset="0"/>
              </a:rPr>
              <a:t>Intentio</a:t>
            </a:r>
            <a:endParaRPr lang="en-US"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algn="just">
              <a:lnSpc>
                <a:spcPct val="107000"/>
              </a:lnSpc>
              <a:spcAft>
                <a:spcPts val="0"/>
              </a:spcAft>
            </a:pPr>
            <a:r>
              <a:rPr lang="en-US" sz="3200" b="1" dirty="0" smtClean="0">
                <a:solidFill>
                  <a:schemeClr val="bg1"/>
                </a:solidFill>
                <a:latin typeface="Helvetica" panose="020B0604020202020204" pitchFamily="34" charset="0"/>
                <a:cs typeface="Helvetica" panose="020B0604020202020204" pitchFamily="34" charset="0"/>
              </a:rPr>
              <a:t>2.Create blog, thus people interested in project can find out about it, leave their feedback, suggestions(current).</a:t>
            </a:r>
          </a:p>
          <a:p>
            <a:pPr algn="just">
              <a:lnSpc>
                <a:spcPct val="107000"/>
              </a:lnSpc>
              <a:spcAft>
                <a:spcPts val="0"/>
              </a:spcAft>
            </a:pPr>
            <a:r>
              <a:rPr lang="en-US" sz="3200" b="1" dirty="0" smtClean="0">
                <a:solidFill>
                  <a:schemeClr val="bg1"/>
                </a:solidFill>
                <a:latin typeface="Helvetica" panose="020B0604020202020204" pitchFamily="34" charset="0"/>
                <a:cs typeface="Helvetica" panose="020B0604020202020204" pitchFamily="34" charset="0"/>
              </a:rPr>
              <a:t>3. Test beta version</a:t>
            </a:r>
          </a:p>
          <a:p>
            <a:pPr algn="just">
              <a:lnSpc>
                <a:spcPct val="107000"/>
              </a:lnSpc>
              <a:spcAft>
                <a:spcPts val="0"/>
              </a:spcAft>
            </a:pPr>
            <a:r>
              <a:rPr lang="en-US" sz="3200" b="1" dirty="0" smtClean="0">
                <a:solidFill>
                  <a:schemeClr val="bg1"/>
                </a:solidFill>
                <a:latin typeface="Helvetica" panose="020B0604020202020204" pitchFamily="34" charset="0"/>
                <a:cs typeface="Helvetica" panose="020B0604020202020204" pitchFamily="34" charset="0"/>
              </a:rPr>
              <a:t>4.  Product release, mass advertising</a:t>
            </a:r>
          </a:p>
          <a:p>
            <a:endParaRPr lang="ru-RU" sz="3200" dirty="0">
              <a:solidFill>
                <a:schemeClr val="bg1"/>
              </a:solidFill>
              <a:latin typeface="Helvetica" panose="020B0604020202020204" pitchFamily="34" charset="0"/>
              <a:cs typeface="Helvetica" panose="020B0604020202020204" pitchFamily="34" charset="0"/>
            </a:endParaRPr>
          </a:p>
          <a:p>
            <a:pPr algn="just">
              <a:lnSpc>
                <a:spcPct val="107000"/>
              </a:lnSpc>
              <a:spcAft>
                <a:spcPts val="0"/>
              </a:spcAft>
            </a:pPr>
            <a:endParaRPr lang="ru-RU" sz="3200" dirty="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p:txBody>
      </p:sp>
      <p:sp>
        <p:nvSpPr>
          <p:cNvPr id="19" name="Прямоугольник 18"/>
          <p:cNvSpPr/>
          <p:nvPr/>
        </p:nvSpPr>
        <p:spPr>
          <a:xfrm>
            <a:off x="11737008" y="18866917"/>
            <a:ext cx="15135225" cy="3115981"/>
          </a:xfrm>
          <a:prstGeom prst="rect">
            <a:avLst/>
          </a:prstGeom>
        </p:spPr>
        <p:txBody>
          <a:bodyPr>
            <a:spAutoFit/>
          </a:bodyPr>
          <a:lstStyle/>
          <a:p>
            <a:pPr indent="450215" algn="just">
              <a:lnSpc>
                <a:spcPct val="107000"/>
              </a:lnSpc>
              <a:spcAft>
                <a:spcPts val="0"/>
              </a:spcAft>
            </a:pPr>
            <a:r>
              <a:rPr lang="ru-RU"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Методы: </a:t>
            </a:r>
            <a:r>
              <a:rPr lang="en-US" sz="3200" b="1" dirty="0" smtClean="0">
                <a:solidFill>
                  <a:schemeClr val="bg1"/>
                </a:solidFill>
                <a:latin typeface="Helvetica" panose="020B0604020202020204" pitchFamily="34" charset="0"/>
                <a:cs typeface="Helvetica" panose="020B0604020202020204" pitchFamily="34" charset="0"/>
              </a:rPr>
              <a:t>- </a:t>
            </a:r>
            <a:r>
              <a:rPr lang="en-US" sz="3200" dirty="0" smtClean="0">
                <a:solidFill>
                  <a:schemeClr val="bg1"/>
                </a:solidFill>
                <a:latin typeface="Helvetica" panose="020B0604020202020204" pitchFamily="34" charset="0"/>
                <a:cs typeface="Helvetica" panose="020B0604020202020204" pitchFamily="34" charset="0"/>
              </a:rPr>
              <a:t>For </a:t>
            </a:r>
            <a:r>
              <a:rPr lang="en-US" sz="3200" dirty="0">
                <a:solidFill>
                  <a:schemeClr val="bg1"/>
                </a:solidFill>
                <a:latin typeface="Helvetica" panose="020B0604020202020204" pitchFamily="34" charset="0"/>
                <a:cs typeface="Helvetica" panose="020B0604020202020204" pitchFamily="34" charset="0"/>
              </a:rPr>
              <a:t>creating layout and basic frontend logic were used: jQuery library, Bootstrap  framework</a:t>
            </a:r>
            <a:endParaRPr lang="ru-RU" sz="3200" dirty="0">
              <a:solidFill>
                <a:schemeClr val="bg1"/>
              </a:solidFill>
              <a:latin typeface="Helvetica" panose="020B0604020202020204" pitchFamily="34" charset="0"/>
              <a:cs typeface="Helvetica" panose="020B0604020202020204" pitchFamily="34" charset="0"/>
            </a:endParaRPr>
          </a:p>
          <a:p>
            <a:r>
              <a:rPr lang="en-US" sz="3200" dirty="0" smtClean="0">
                <a:solidFill>
                  <a:schemeClr val="bg1"/>
                </a:solidFill>
                <a:latin typeface="Helvetica" panose="020B0604020202020204" pitchFamily="34" charset="0"/>
                <a:cs typeface="Helvetica" panose="020B0604020202020204" pitchFamily="34" charset="0"/>
              </a:rPr>
              <a:t>- For </a:t>
            </a:r>
            <a:r>
              <a:rPr lang="en-US" sz="3200" dirty="0">
                <a:solidFill>
                  <a:schemeClr val="bg1"/>
                </a:solidFill>
                <a:latin typeface="Helvetica" panose="020B0604020202020204" pitchFamily="34" charset="0"/>
                <a:cs typeface="Helvetica" panose="020B0604020202020204" pitchFamily="34" charset="0"/>
              </a:rPr>
              <a:t>complex frontend logic we used Vue.js</a:t>
            </a:r>
            <a:endParaRPr lang="ru-RU" sz="3200" dirty="0">
              <a:solidFill>
                <a:schemeClr val="bg1"/>
              </a:solidFill>
              <a:latin typeface="Helvetica" panose="020B0604020202020204" pitchFamily="34" charset="0"/>
              <a:cs typeface="Helvetica" panose="020B0604020202020204" pitchFamily="34" charset="0"/>
            </a:endParaRPr>
          </a:p>
          <a:p>
            <a:r>
              <a:rPr lang="en-US" sz="3200" dirty="0" smtClean="0">
                <a:solidFill>
                  <a:schemeClr val="bg1"/>
                </a:solidFill>
                <a:latin typeface="Helvetica" panose="020B0604020202020204" pitchFamily="34" charset="0"/>
                <a:cs typeface="Helvetica" panose="020B0604020202020204" pitchFamily="34" charset="0"/>
              </a:rPr>
              <a:t>- Backend </a:t>
            </a:r>
            <a:r>
              <a:rPr lang="en-US" sz="3200" dirty="0">
                <a:solidFill>
                  <a:schemeClr val="bg1"/>
                </a:solidFill>
                <a:latin typeface="Helvetica" panose="020B0604020202020204" pitchFamily="34" charset="0"/>
                <a:cs typeface="Helvetica" panose="020B0604020202020204" pitchFamily="34" charset="0"/>
              </a:rPr>
              <a:t>part of the site was created using </a:t>
            </a:r>
            <a:r>
              <a:rPr lang="en-US" sz="3200" dirty="0" err="1">
                <a:solidFill>
                  <a:schemeClr val="bg1"/>
                </a:solidFill>
                <a:latin typeface="Helvetica" panose="020B0604020202020204" pitchFamily="34" charset="0"/>
                <a:cs typeface="Helvetica" panose="020B0604020202020204" pitchFamily="34" charset="0"/>
              </a:rPr>
              <a:t>Laravel</a:t>
            </a:r>
            <a:r>
              <a:rPr lang="en-US" sz="3200" dirty="0">
                <a:solidFill>
                  <a:schemeClr val="bg1"/>
                </a:solidFill>
                <a:latin typeface="Helvetica" panose="020B0604020202020204" pitchFamily="34" charset="0"/>
                <a:cs typeface="Helvetica" panose="020B0604020202020204" pitchFamily="34" charset="0"/>
              </a:rPr>
              <a:t> </a:t>
            </a:r>
            <a:endParaRPr lang="ru-RU" sz="3200" dirty="0">
              <a:solidFill>
                <a:schemeClr val="bg1"/>
              </a:solidFill>
              <a:latin typeface="Helvetica" panose="020B0604020202020204" pitchFamily="34" charset="0"/>
              <a:cs typeface="Helvetica" panose="020B0604020202020204" pitchFamily="34" charset="0"/>
            </a:endParaRPr>
          </a:p>
          <a:p>
            <a:r>
              <a:rPr lang="en-US" sz="3200" dirty="0" smtClean="0">
                <a:solidFill>
                  <a:schemeClr val="bg1"/>
                </a:solidFill>
                <a:latin typeface="Helvetica" panose="020B0604020202020204" pitchFamily="34" charset="0"/>
                <a:cs typeface="Helvetica" panose="020B0604020202020204" pitchFamily="34" charset="0"/>
              </a:rPr>
              <a:t>- We </a:t>
            </a:r>
            <a:r>
              <a:rPr lang="en-US" sz="3200" dirty="0">
                <a:solidFill>
                  <a:schemeClr val="bg1"/>
                </a:solidFill>
                <a:latin typeface="Helvetica" panose="020B0604020202020204" pitchFamily="34" charset="0"/>
                <a:cs typeface="Helvetica" panose="020B0604020202020204" pitchFamily="34" charset="0"/>
              </a:rPr>
              <a:t>used </a:t>
            </a:r>
            <a:r>
              <a:rPr lang="en-US" sz="3200" dirty="0" err="1">
                <a:solidFill>
                  <a:schemeClr val="bg1"/>
                </a:solidFill>
                <a:latin typeface="Helvetica" panose="020B0604020202020204" pitchFamily="34" charset="0"/>
                <a:cs typeface="Helvetica" panose="020B0604020202020204" pitchFamily="34" charset="0"/>
              </a:rPr>
              <a:t>linux</a:t>
            </a:r>
            <a:r>
              <a:rPr lang="en-US" sz="3200" dirty="0">
                <a:solidFill>
                  <a:schemeClr val="bg1"/>
                </a:solidFill>
                <a:latin typeface="Helvetica" panose="020B0604020202020204" pitchFamily="34" charset="0"/>
                <a:cs typeface="Helvetica" panose="020B0604020202020204" pitchFamily="34" charset="0"/>
              </a:rPr>
              <a:t> machine working on CentOS 7 distro with basic apache </a:t>
            </a:r>
            <a:r>
              <a:rPr lang="en-US" sz="3200" dirty="0" err="1">
                <a:solidFill>
                  <a:schemeClr val="bg1"/>
                </a:solidFill>
                <a:latin typeface="Helvetica" panose="020B0604020202020204" pitchFamily="34" charset="0"/>
                <a:cs typeface="Helvetica" panose="020B0604020202020204" pitchFamily="34" charset="0"/>
              </a:rPr>
              <a:t>tls</a:t>
            </a:r>
            <a:r>
              <a:rPr lang="en-US" sz="3200" dirty="0">
                <a:solidFill>
                  <a:schemeClr val="bg1"/>
                </a:solidFill>
                <a:latin typeface="Helvetica" panose="020B0604020202020204" pitchFamily="34" charset="0"/>
                <a:cs typeface="Helvetica" panose="020B0604020202020204" pitchFamily="34" charset="0"/>
              </a:rPr>
              <a:t> configuration as a web server</a:t>
            </a:r>
            <a:r>
              <a:rPr lang="en-US" sz="3200" dirty="0" smtClean="0">
                <a:solidFill>
                  <a:schemeClr val="bg1"/>
                </a:solidFill>
                <a:latin typeface="Helvetica" panose="020B0604020202020204" pitchFamily="34" charset="0"/>
                <a:cs typeface="Helvetica" panose="020B0604020202020204" pitchFamily="34" charset="0"/>
              </a:rPr>
              <a:t>.</a:t>
            </a:r>
            <a:endParaRPr lang="ru-RU" sz="3200" dirty="0">
              <a:solidFill>
                <a:schemeClr val="bg1"/>
              </a:solidFill>
              <a:latin typeface="Helvetica" panose="020B0604020202020204" pitchFamily="34" charset="0"/>
              <a:cs typeface="Helvetica" panose="020B0604020202020204" pitchFamily="34" charset="0"/>
            </a:endParaRPr>
          </a:p>
        </p:txBody>
      </p:sp>
      <p:sp>
        <p:nvSpPr>
          <p:cNvPr id="20" name="Прямоугольник 19"/>
          <p:cNvSpPr/>
          <p:nvPr/>
        </p:nvSpPr>
        <p:spPr>
          <a:xfrm>
            <a:off x="968073" y="35626702"/>
            <a:ext cx="28228414" cy="4834785"/>
          </a:xfrm>
          <a:prstGeom prst="rect">
            <a:avLst/>
          </a:prstGeom>
        </p:spPr>
        <p:txBody>
          <a:bodyPr wrap="square">
            <a:spAutoFit/>
          </a:bodyPr>
          <a:lstStyle/>
          <a:p>
            <a:pPr algn="just">
              <a:lnSpc>
                <a:spcPct val="107000"/>
              </a:lnSpc>
              <a:spcAft>
                <a:spcPts val="0"/>
              </a:spcAft>
            </a:pPr>
            <a:r>
              <a:rPr lang="ru-RU"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Результаты</a:t>
            </a:r>
            <a:r>
              <a:rPr lang="en-US" sz="3200" b="1"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 </a:t>
            </a: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After the research, we have come to conclusion that there are no similar projects or platforms, which solve problem of cooperation between business and science. After analysis, we concluded there are many IT freelance platforms. We designed the architecture of </a:t>
            </a:r>
            <a:r>
              <a:rPr lang="en-US" sz="3200" dirty="0" err="1"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Intentio</a:t>
            </a: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 and created a prototype with basic fundamental features. These are:</a:t>
            </a:r>
            <a:endPar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gn="just">
              <a:lnSpc>
                <a:spcPct val="107000"/>
              </a:lnSpc>
              <a:spcAft>
                <a:spcPts val="0"/>
              </a:spcAft>
              <a:buFont typeface="+mj-lt"/>
              <a:buAutoNum type="arabicPeriod"/>
            </a:pP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Authentication (Login and registration for both sides – business and science)</a:t>
            </a:r>
            <a:endPar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gn="just">
              <a:lnSpc>
                <a:spcPct val="107000"/>
              </a:lnSpc>
              <a:spcAft>
                <a:spcPts val="0"/>
              </a:spcAft>
              <a:buFont typeface="+mj-lt"/>
              <a:buAutoNum type="arabicPeriod"/>
            </a:pP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Entrepreneurs can publish problems and select implementer.</a:t>
            </a:r>
            <a:endPar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gn="just">
              <a:lnSpc>
                <a:spcPct val="107000"/>
              </a:lnSpc>
              <a:spcAft>
                <a:spcPts val="0"/>
              </a:spcAft>
              <a:buFont typeface="+mj-lt"/>
              <a:buAutoNum type="arabicPeriod"/>
            </a:pP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Scientists can reply to problems</a:t>
            </a:r>
            <a:endPar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gn="just">
              <a:lnSpc>
                <a:spcPct val="107000"/>
              </a:lnSpc>
              <a:spcAft>
                <a:spcPts val="0"/>
              </a:spcAft>
              <a:buFont typeface="+mj-lt"/>
              <a:buAutoNum type="arabicPeriod"/>
            </a:pP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Scientists can contact Entrepreneurs using chat on the website</a:t>
            </a:r>
            <a:endParaRPr lang="ru-RU"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a:p>
            <a:pPr algn="just">
              <a:lnSpc>
                <a:spcPct val="107000"/>
              </a:lnSpc>
              <a:spcAft>
                <a:spcPts val="0"/>
              </a:spcAft>
            </a:pPr>
            <a:r>
              <a:rPr lang="en-US" sz="3200" dirty="0" smtClean="0">
                <a:solidFill>
                  <a:schemeClr val="bg1"/>
                </a:solidFill>
                <a:effectLst/>
                <a:latin typeface="Helvetica" panose="020B0604020202020204" pitchFamily="34" charset="0"/>
                <a:ea typeface="Calibri" panose="020F0502020204030204" pitchFamily="34" charset="0"/>
                <a:cs typeface="Helvetica" panose="020B0604020202020204" pitchFamily="34" charset="0"/>
              </a:rPr>
              <a:t>Thus, We created a prototype of unique beneficial solution without a «middleman» for solving business scientific problems, which will accelerate scientific research and development.</a:t>
            </a:r>
            <a:endParaRPr lang="ru-RU" sz="3200" dirty="0">
              <a:solidFill>
                <a:schemeClr val="bg1"/>
              </a:solidFill>
              <a:effectLst/>
              <a:latin typeface="Helvetica" panose="020B0604020202020204" pitchFamily="34" charset="0"/>
              <a:ea typeface="Calibri" panose="020F0502020204030204" pitchFamily="34" charset="0"/>
              <a:cs typeface="Helvetica" panose="020B0604020202020204" pitchFamily="34" charset="0"/>
            </a:endParaRPr>
          </a:p>
        </p:txBody>
      </p:sp>
      <p:pic>
        <p:nvPicPr>
          <p:cNvPr id="21" name="Рисунок 20"/>
          <p:cNvPicPr>
            <a:picLocks noChangeAspect="1"/>
          </p:cNvPicPr>
          <p:nvPr/>
        </p:nvPicPr>
        <p:blipFill>
          <a:blip r:embed="rId6"/>
          <a:stretch>
            <a:fillRect/>
          </a:stretch>
        </p:blipFill>
        <p:spPr>
          <a:xfrm>
            <a:off x="501445" y="11204050"/>
            <a:ext cx="10087153" cy="5164050"/>
          </a:xfrm>
          <a:prstGeom prst="rect">
            <a:avLst/>
          </a:prstGeom>
        </p:spPr>
      </p:pic>
      <p:pic>
        <p:nvPicPr>
          <p:cNvPr id="22" name="Рисунок 21"/>
          <p:cNvPicPr>
            <a:picLocks noChangeAspect="1"/>
          </p:cNvPicPr>
          <p:nvPr/>
        </p:nvPicPr>
        <p:blipFill>
          <a:blip r:embed="rId7"/>
          <a:stretch>
            <a:fillRect/>
          </a:stretch>
        </p:blipFill>
        <p:spPr>
          <a:xfrm>
            <a:off x="501445" y="16760658"/>
            <a:ext cx="10087153" cy="5134922"/>
          </a:xfrm>
          <a:prstGeom prst="rect">
            <a:avLst/>
          </a:prstGeom>
        </p:spPr>
      </p:pic>
      <p:pic>
        <p:nvPicPr>
          <p:cNvPr id="23" name="Рисунок 22"/>
          <p:cNvPicPr>
            <a:picLocks noChangeAspect="1"/>
          </p:cNvPicPr>
          <p:nvPr/>
        </p:nvPicPr>
        <p:blipFill>
          <a:blip r:embed="rId8"/>
          <a:stretch>
            <a:fillRect/>
          </a:stretch>
        </p:blipFill>
        <p:spPr>
          <a:xfrm>
            <a:off x="501445" y="22288138"/>
            <a:ext cx="10150445" cy="5186983"/>
          </a:xfrm>
          <a:prstGeom prst="rect">
            <a:avLst/>
          </a:prstGeom>
        </p:spPr>
      </p:pic>
      <p:pic>
        <p:nvPicPr>
          <p:cNvPr id="4" name="Рисунок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69266" y="331825"/>
            <a:ext cx="13748000" cy="13744702"/>
          </a:xfrm>
          <a:prstGeom prst="rect">
            <a:avLst/>
          </a:prstGeom>
        </p:spPr>
      </p:pic>
      <p:pic>
        <p:nvPicPr>
          <p:cNvPr id="17" name="Picture 4" descr="ÐÐ°ÑÑÐ¸Ð½ÐºÐ¸ Ð¿Ð¾ Ð·Ð°Ð¿ÑÐ¾ÑÑ larav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72995" y="22530710"/>
            <a:ext cx="3031796" cy="2071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ÐÐ°ÑÑÐ¸Ð½ÐºÐ¸ Ð¿Ð¾ Ð·Ð°Ð¿ÑÐ¾ÑÑ vuej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455310" y="22427853"/>
            <a:ext cx="2692090" cy="23331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ÐÐ°ÑÑÐ¸Ð½ÐºÐ¸ Ð¿Ð¾ Ð·Ð°Ð¿ÑÐ¾ÑÑ bootstra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257934" y="22254582"/>
            <a:ext cx="3300553" cy="27719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ÐÐ°ÑÑÐ¸Ð½ÐºÐ¸ Ð¿Ð¾ Ð·Ð°Ð¿ÑÐ¾ÑÑ cento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677400" y="21771914"/>
            <a:ext cx="3144379" cy="3144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ÐÐ°ÑÑÐ¸Ð½ÐºÐ¸ Ð¿Ð¾ Ð·Ð°Ð¿ÑÐ¾ÑÑ linux"/>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843943" y="22009967"/>
            <a:ext cx="2594344" cy="3113214"/>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838117" y="26054386"/>
            <a:ext cx="8670212" cy="6757869"/>
          </a:xfrm>
          <a:prstGeom prst="rect">
            <a:avLst/>
          </a:prstGeom>
        </p:spPr>
      </p:pic>
      <p:pic>
        <p:nvPicPr>
          <p:cNvPr id="25" name="Рисунок 2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17396" y="26053327"/>
            <a:ext cx="8608980" cy="6725766"/>
          </a:xfrm>
          <a:prstGeom prst="rect">
            <a:avLst/>
          </a:prstGeom>
        </p:spPr>
      </p:pic>
      <p:sp>
        <p:nvSpPr>
          <p:cNvPr id="26" name="Прямоугольник 25"/>
          <p:cNvSpPr/>
          <p:nvPr/>
        </p:nvSpPr>
        <p:spPr>
          <a:xfrm>
            <a:off x="12412652" y="32934491"/>
            <a:ext cx="7018468" cy="1569660"/>
          </a:xfrm>
          <a:prstGeom prst="rect">
            <a:avLst/>
          </a:prstGeom>
        </p:spPr>
        <p:txBody>
          <a:bodyPr wrap="square" anchor="ctr">
            <a:spAutoFit/>
          </a:bodyPr>
          <a:lstStyle/>
          <a:p>
            <a:r>
              <a:rPr lang="en-US" sz="3200" b="1" dirty="0" err="1" smtClean="0">
                <a:solidFill>
                  <a:schemeClr val="bg1"/>
                </a:solidFill>
                <a:latin typeface="Helvetica" panose="020B0604020202020204" pitchFamily="34" charset="0"/>
                <a:cs typeface="Helvetica" panose="020B0604020202020204" pitchFamily="34" charset="0"/>
              </a:rPr>
              <a:t>Afanasiy</a:t>
            </a:r>
            <a:r>
              <a:rPr lang="en-US" sz="3200" b="1" dirty="0" smtClean="0">
                <a:solidFill>
                  <a:schemeClr val="bg1"/>
                </a:solidFill>
                <a:latin typeface="Helvetica" panose="020B0604020202020204" pitchFamily="34" charset="0"/>
                <a:cs typeface="Helvetica" panose="020B0604020202020204" pitchFamily="34" charset="0"/>
              </a:rPr>
              <a:t> </a:t>
            </a:r>
            <a:r>
              <a:rPr lang="en-US" sz="3200" b="1" dirty="0" err="1" smtClean="0">
                <a:solidFill>
                  <a:schemeClr val="bg1"/>
                </a:solidFill>
                <a:latin typeface="Helvetica" panose="020B0604020202020204" pitchFamily="34" charset="0"/>
                <a:cs typeface="Helvetica" panose="020B0604020202020204" pitchFamily="34" charset="0"/>
              </a:rPr>
              <a:t>Savvin</a:t>
            </a:r>
            <a:r>
              <a:rPr lang="en-US" sz="3200" b="1" dirty="0" smtClean="0">
                <a:solidFill>
                  <a:schemeClr val="bg1"/>
                </a:solidFill>
                <a:latin typeface="Helvetica" panose="020B0604020202020204" pitchFamily="34" charset="0"/>
                <a:cs typeface="Helvetica" panose="020B0604020202020204" pitchFamily="34" charset="0"/>
              </a:rPr>
              <a:t> helped us contact   entrepreneurs</a:t>
            </a:r>
            <a:r>
              <a:rPr lang="en-US" sz="3200" b="1" dirty="0">
                <a:solidFill>
                  <a:schemeClr val="bg1"/>
                </a:solidFill>
                <a:latin typeface="Helvetica" panose="020B0604020202020204" pitchFamily="34" charset="0"/>
                <a:cs typeface="Helvetica" panose="020B0604020202020204" pitchFamily="34" charset="0"/>
              </a:rPr>
              <a:t> </a:t>
            </a:r>
            <a:r>
              <a:rPr lang="en-US" sz="3200" b="1" dirty="0" smtClean="0">
                <a:solidFill>
                  <a:schemeClr val="bg1"/>
                </a:solidFill>
                <a:latin typeface="Helvetica" panose="020B0604020202020204" pitchFamily="34" charset="0"/>
                <a:cs typeface="Helvetica" panose="020B0604020202020204" pitchFamily="34" charset="0"/>
              </a:rPr>
              <a:t>and scientists interested in project</a:t>
            </a:r>
            <a:endParaRPr lang="ru-RU" sz="3200" dirty="0"/>
          </a:p>
        </p:txBody>
      </p:sp>
      <p:sp>
        <p:nvSpPr>
          <p:cNvPr id="27" name="Прямоугольник 26"/>
          <p:cNvSpPr/>
          <p:nvPr/>
        </p:nvSpPr>
        <p:spPr>
          <a:xfrm>
            <a:off x="23618620" y="32934491"/>
            <a:ext cx="15135225" cy="584775"/>
          </a:xfrm>
          <a:prstGeom prst="rect">
            <a:avLst/>
          </a:prstGeom>
        </p:spPr>
        <p:txBody>
          <a:bodyPr>
            <a:spAutoFit/>
          </a:bodyPr>
          <a:lstStyle/>
          <a:p>
            <a:r>
              <a:rPr lang="en-US" sz="3200" b="1" dirty="0" smtClean="0">
                <a:solidFill>
                  <a:schemeClr val="bg1"/>
                </a:solidFill>
                <a:latin typeface="Helvetica" panose="020B0604020202020204" pitchFamily="34" charset="0"/>
                <a:cs typeface="Helvetica" panose="020B0604020202020204" pitchFamily="34" charset="0"/>
              </a:rPr>
              <a:t>Blog main page</a:t>
            </a:r>
            <a:endParaRPr lang="ru-RU" sz="3200" dirty="0"/>
          </a:p>
        </p:txBody>
      </p:sp>
      <p:sp>
        <p:nvSpPr>
          <p:cNvPr id="28" name="Прямоугольник 27"/>
          <p:cNvSpPr/>
          <p:nvPr/>
        </p:nvSpPr>
        <p:spPr>
          <a:xfrm>
            <a:off x="12925668" y="24825155"/>
            <a:ext cx="15135225" cy="646331"/>
          </a:xfrm>
          <a:prstGeom prst="rect">
            <a:avLst/>
          </a:prstGeom>
        </p:spPr>
        <p:txBody>
          <a:bodyPr>
            <a:spAutoFit/>
          </a:bodyPr>
          <a:lstStyle/>
          <a:p>
            <a:r>
              <a:rPr lang="en-US" sz="3600" b="1" dirty="0" err="1" smtClean="0">
                <a:solidFill>
                  <a:schemeClr val="bg1"/>
                </a:solidFill>
                <a:latin typeface="Helvetica" panose="020B0604020202020204" pitchFamily="34" charset="0"/>
                <a:cs typeface="Helvetica" panose="020B0604020202020204" pitchFamily="34" charset="0"/>
              </a:rPr>
              <a:t>Laravel</a:t>
            </a:r>
            <a:endParaRPr lang="ru-RU" sz="3600" dirty="0"/>
          </a:p>
        </p:txBody>
      </p:sp>
      <p:sp>
        <p:nvSpPr>
          <p:cNvPr id="29" name="Прямоугольник 28"/>
          <p:cNvSpPr/>
          <p:nvPr/>
        </p:nvSpPr>
        <p:spPr>
          <a:xfrm>
            <a:off x="16108153" y="24830269"/>
            <a:ext cx="1526893" cy="646331"/>
          </a:xfrm>
          <a:prstGeom prst="rect">
            <a:avLst/>
          </a:prstGeom>
        </p:spPr>
        <p:txBody>
          <a:bodyPr wrap="none">
            <a:spAutoFit/>
          </a:bodyPr>
          <a:lstStyle/>
          <a:p>
            <a:r>
              <a:rPr lang="en-US" sz="3600" b="1" dirty="0" smtClean="0">
                <a:solidFill>
                  <a:schemeClr val="bg1"/>
                </a:solidFill>
                <a:latin typeface="Helvetica" panose="020B0604020202020204" pitchFamily="34" charset="0"/>
                <a:cs typeface="Helvetica" panose="020B0604020202020204" pitchFamily="34" charset="0"/>
              </a:rPr>
              <a:t>Vue</a:t>
            </a:r>
            <a:r>
              <a:rPr lang="en-US" sz="3600" b="1" dirty="0">
                <a:solidFill>
                  <a:schemeClr val="bg1"/>
                </a:solidFill>
                <a:latin typeface="Helvetica" panose="020B0604020202020204" pitchFamily="34" charset="0"/>
                <a:cs typeface="Helvetica" panose="020B0604020202020204" pitchFamily="34" charset="0"/>
              </a:rPr>
              <a:t>.</a:t>
            </a:r>
            <a:r>
              <a:rPr lang="en-US" sz="3600" b="1" dirty="0" smtClean="0">
                <a:solidFill>
                  <a:schemeClr val="bg1"/>
                </a:solidFill>
                <a:latin typeface="Helvetica" panose="020B0604020202020204" pitchFamily="34" charset="0"/>
                <a:cs typeface="Helvetica" panose="020B0604020202020204" pitchFamily="34" charset="0"/>
              </a:rPr>
              <a:t>js</a:t>
            </a:r>
            <a:endParaRPr lang="ru-RU" sz="3600" b="1" dirty="0">
              <a:solidFill>
                <a:schemeClr val="bg1"/>
              </a:solidFill>
              <a:latin typeface="Helvetica" panose="020B0604020202020204" pitchFamily="34" charset="0"/>
              <a:cs typeface="Helvetica" panose="020B0604020202020204" pitchFamily="34" charset="0"/>
            </a:endParaRPr>
          </a:p>
        </p:txBody>
      </p:sp>
      <p:sp>
        <p:nvSpPr>
          <p:cNvPr id="40" name="Прямоугольник 39"/>
          <p:cNvSpPr/>
          <p:nvPr/>
        </p:nvSpPr>
        <p:spPr>
          <a:xfrm>
            <a:off x="18842785" y="24830269"/>
            <a:ext cx="2364750" cy="646331"/>
          </a:xfrm>
          <a:prstGeom prst="rect">
            <a:avLst/>
          </a:prstGeom>
        </p:spPr>
        <p:txBody>
          <a:bodyPr wrap="none">
            <a:spAutoFit/>
          </a:bodyPr>
          <a:lstStyle/>
          <a:p>
            <a:r>
              <a:rPr lang="en-US" sz="3600" b="1" dirty="0">
                <a:solidFill>
                  <a:schemeClr val="bg1"/>
                </a:solidFill>
                <a:latin typeface="Helvetica" panose="020B0604020202020204" pitchFamily="34" charset="0"/>
                <a:cs typeface="Helvetica" panose="020B0604020202020204" pitchFamily="34" charset="0"/>
              </a:rPr>
              <a:t>B</a:t>
            </a:r>
            <a:r>
              <a:rPr lang="en-US" sz="3600" b="1" dirty="0" smtClean="0">
                <a:solidFill>
                  <a:schemeClr val="bg1"/>
                </a:solidFill>
                <a:latin typeface="Helvetica" panose="020B0604020202020204" pitchFamily="34" charset="0"/>
                <a:cs typeface="Helvetica" panose="020B0604020202020204" pitchFamily="34" charset="0"/>
              </a:rPr>
              <a:t>ootstrap</a:t>
            </a:r>
            <a:endParaRPr lang="ru-RU" sz="3600" b="1" dirty="0">
              <a:solidFill>
                <a:schemeClr val="bg1"/>
              </a:solidFill>
              <a:latin typeface="Helvetica" panose="020B0604020202020204" pitchFamily="34" charset="0"/>
              <a:cs typeface="Helvetica" panose="020B0604020202020204" pitchFamily="34" charset="0"/>
            </a:endParaRPr>
          </a:p>
        </p:txBody>
      </p:sp>
      <p:sp>
        <p:nvSpPr>
          <p:cNvPr id="42" name="Прямоугольник 41"/>
          <p:cNvSpPr/>
          <p:nvPr/>
        </p:nvSpPr>
        <p:spPr>
          <a:xfrm>
            <a:off x="22344424" y="24851442"/>
            <a:ext cx="1415772" cy="646331"/>
          </a:xfrm>
          <a:prstGeom prst="rect">
            <a:avLst/>
          </a:prstGeom>
        </p:spPr>
        <p:txBody>
          <a:bodyPr wrap="none">
            <a:spAutoFit/>
          </a:bodyPr>
          <a:lstStyle/>
          <a:p>
            <a:r>
              <a:rPr lang="en-US" sz="3600" b="1" dirty="0" smtClean="0">
                <a:solidFill>
                  <a:schemeClr val="bg1"/>
                </a:solidFill>
                <a:latin typeface="Helvetica" panose="020B0604020202020204" pitchFamily="34" charset="0"/>
                <a:cs typeface="Helvetica" panose="020B0604020202020204" pitchFamily="34" charset="0"/>
              </a:rPr>
              <a:t>Linux</a:t>
            </a:r>
            <a:endParaRPr lang="ru-RU" sz="3600" b="1" dirty="0">
              <a:solidFill>
                <a:schemeClr val="bg1"/>
              </a:solidFill>
              <a:latin typeface="Helvetica" panose="020B0604020202020204" pitchFamily="34" charset="0"/>
              <a:cs typeface="Helvetica" panose="020B0604020202020204" pitchFamily="34" charset="0"/>
            </a:endParaRPr>
          </a:p>
        </p:txBody>
      </p:sp>
      <p:sp>
        <p:nvSpPr>
          <p:cNvPr id="43" name="Прямоугольник 42"/>
          <p:cNvSpPr/>
          <p:nvPr/>
        </p:nvSpPr>
        <p:spPr>
          <a:xfrm>
            <a:off x="25236101" y="24852915"/>
            <a:ext cx="2262158" cy="646331"/>
          </a:xfrm>
          <a:prstGeom prst="rect">
            <a:avLst/>
          </a:prstGeom>
        </p:spPr>
        <p:txBody>
          <a:bodyPr wrap="none">
            <a:spAutoFit/>
          </a:bodyPr>
          <a:lstStyle/>
          <a:p>
            <a:r>
              <a:rPr lang="en-US" sz="3600" b="1" dirty="0" smtClean="0">
                <a:solidFill>
                  <a:schemeClr val="bg1"/>
                </a:solidFill>
                <a:latin typeface="Helvetica" panose="020B0604020202020204" pitchFamily="34" charset="0"/>
                <a:cs typeface="Helvetica" panose="020B0604020202020204" pitchFamily="34" charset="0"/>
              </a:rPr>
              <a:t>CentOS 7</a:t>
            </a:r>
            <a:endParaRPr lang="ru-RU" sz="36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52483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HDOfficeLightV0">
  <a:themeElements>
    <a:clrScheme name="Стандартная">
      <a:dk1>
        <a:sysClr val="windowText" lastClr="D3DAE3"/>
      </a:dk1>
      <a:lt1>
        <a:sysClr val="window" lastClr="404552"/>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D3DAE3"/>
      </a:dk1>
      <a:lt1>
        <a:sysClr val="window" lastClr="404552"/>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500</TotalTime>
  <Words>504</Words>
  <Application>Microsoft Office PowerPoint</Application>
  <PresentationFormat>Произвольный</PresentationFormat>
  <Paragraphs>38</Paragraphs>
  <Slides>1</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vt:i4>
      </vt:variant>
    </vt:vector>
  </HeadingPairs>
  <TitlesOfParts>
    <vt:vector size="8" baseType="lpstr">
      <vt:lpstr>Arial</vt:lpstr>
      <vt:lpstr>Calibri</vt:lpstr>
      <vt:lpstr>Calibri Light</vt:lpstr>
      <vt:lpstr>Helvetica</vt:lpstr>
      <vt:lpstr>Times New Roman</vt:lpstr>
      <vt:lpstr>Wingdings 2</vt:lpstr>
      <vt:lpstr>HDOfficeLightV0</vt:lpstr>
      <vt:lpstr> Веб-платформа соединяющая бизнес и науку Web platform that connects business and science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 ф</dc:creator>
  <cp:lastModifiedBy>а ф</cp:lastModifiedBy>
  <cp:revision>46</cp:revision>
  <dcterms:created xsi:type="dcterms:W3CDTF">2019-01-05T21:23:48Z</dcterms:created>
  <dcterms:modified xsi:type="dcterms:W3CDTF">2019-01-07T09:34:21Z</dcterms:modified>
</cp:coreProperties>
</file>